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Lexend" panose="020B0604020202020204" charset="0"/>
      <p:regular r:id="rId9"/>
      <p:bold r:id="rId10"/>
    </p:embeddedFont>
    <p:embeddedFont>
      <p:font typeface="Playfair Display" panose="00000500000000000000" pitchFamily="2" charset="0"/>
      <p:regular r:id="rId11"/>
      <p:bold r:id="rId12"/>
      <p:italic r:id="rId13"/>
      <p:boldItalic r:id="rId14"/>
    </p:embeddedFont>
    <p:embeddedFont>
      <p:font typeface="Stardos Stencil" panose="020B060402020202020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2175F7-E985-4610-AEB7-F92418F3A1EA}" v="1" dt="2024-02-29T19:20:12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418" y="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g Scott" userId="c650d04ab2c8d8e3" providerId="LiveId" clId="{792175F7-E985-4610-AEB7-F92418F3A1EA}"/>
    <pc:docChg chg="custSel modSld">
      <pc:chgData name="Greg Scott" userId="c650d04ab2c8d8e3" providerId="LiveId" clId="{792175F7-E985-4610-AEB7-F92418F3A1EA}" dt="2024-02-29T19:20:12.256" v="0" actId="27636"/>
      <pc:docMkLst>
        <pc:docMk/>
      </pc:docMkLst>
      <pc:sldChg chg="modSp mod">
        <pc:chgData name="Greg Scott" userId="c650d04ab2c8d8e3" providerId="LiveId" clId="{792175F7-E985-4610-AEB7-F92418F3A1EA}" dt="2024-02-29T19:20:12.256" v="0" actId="27636"/>
        <pc:sldMkLst>
          <pc:docMk/>
          <pc:sldMk cId="0" sldId="259"/>
        </pc:sldMkLst>
        <pc:spChg chg="mod">
          <ac:chgData name="Greg Scott" userId="c650d04ab2c8d8e3" providerId="LiveId" clId="{792175F7-E985-4610-AEB7-F92418F3A1EA}" dt="2024-02-29T19:20:12.256" v="0" actId="27636"/>
          <ac:spMkLst>
            <pc:docMk/>
            <pc:sldMk cId="0" sldId="259"/>
            <ac:spMk id="9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16E984-3418-2A1F-A82A-1FCA079E80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C87036-A64C-A3A4-9131-E8ECD72AFE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4136B-7643-4CFE-8517-377E755B63D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99D6C1-C6B3-285D-007B-C298185289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www.glscott.org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464FE5-C546-5F73-22F7-E420C5D743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D717A-BA97-414F-B428-E208B93E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75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6863e8a3f_0_3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6863e8a3f_0_3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6a73ff39e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6a73ff39e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6863e8a3f_0_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6863e8a3f_0_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1d583df76a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1d583df76a_0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c6863e8a3f_0_3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c6863e8a3f_0_3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parent Shapes">
  <p:cSld name="BLANK_1">
    <p:bg>
      <p:bgPr>
        <a:solidFill>
          <a:srgbClr val="3796B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13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52" name="Google Shape;52;p13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13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3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13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>
                <a:alpha val="33460"/>
              </a:srgbClr>
            </a:solidFill>
            <a:ln>
              <a:noFill/>
            </a:ln>
          </p:spPr>
        </p:sp>
      </p:grpSp>
      <p:grpSp>
        <p:nvGrpSpPr>
          <p:cNvPr id="57" name="Google Shape;57;p13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58" name="Google Shape;58;p13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FFFFFF">
                <a:alpha val="3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>
                <a:alpha val="33460"/>
              </a:srgbClr>
            </a:solidFill>
            <a:ln>
              <a:noFill/>
            </a:ln>
          </p:spPr>
        </p:sp>
      </p:grpSp>
      <p:sp>
        <p:nvSpPr>
          <p:cNvPr id="63" name="Google Shape;63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 idx="4294967295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550" y="167925"/>
            <a:ext cx="8719251" cy="4807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187600" y="307125"/>
            <a:ext cx="6776100" cy="5727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38th President Gerald Ford (1974-1977)</a:t>
            </a:r>
            <a:endParaRPr b="1"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156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"/>
              <a:buChar char="●"/>
            </a:pPr>
            <a:r>
              <a:rPr lang="en" sz="20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Ford was considered to be a really nice guy…Perfect President to follow Nixon’s paranoid, corrupt administration!!!</a:t>
            </a:r>
            <a:endParaRPr sz="2000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exend"/>
              <a:buChar char="●"/>
            </a:pPr>
            <a:r>
              <a:rPr lang="en" sz="20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His famous quote "To Leave the Country Better Than I Found It." was the way he led the United States.</a:t>
            </a:r>
            <a:endParaRPr sz="2000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76" name="Google Shape;76;p15" descr="President and Mrs. Bush saddened by passing of former President Ford &gt; Air  Force &gt; Article Displa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0775" y="1378300"/>
            <a:ext cx="3769255" cy="296475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139575" y="96650"/>
            <a:ext cx="8682000" cy="51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720" i="1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11700" y="751650"/>
            <a:ext cx="4752600" cy="439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layfair Display"/>
              <a:buChar char="❖"/>
            </a:pPr>
            <a:r>
              <a:rPr lang="en" sz="2000" u="sng">
                <a:highlight>
                  <a:srgbClr val="00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He supported:</a:t>
            </a:r>
            <a:endParaRPr sz="2000" u="sng">
              <a:highlight>
                <a:srgbClr val="00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layfair Display"/>
              <a:buChar char="○"/>
            </a:pPr>
            <a:r>
              <a:rPr lang="en" sz="2000">
                <a:solidFill>
                  <a:schemeClr val="dk1"/>
                </a:solidFill>
                <a:highlight>
                  <a:srgbClr val="00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Women's Rights</a:t>
            </a:r>
            <a:r>
              <a:rPr lang="en" sz="2000">
                <a:highlight>
                  <a:srgbClr val="00FFFF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- advocating an Equal Rights Amendment to the Constitution </a:t>
            </a:r>
            <a:endParaRPr sz="2000">
              <a:highlight>
                <a:srgbClr val="00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layfair Display"/>
              <a:buChar char="○"/>
            </a:pPr>
            <a:r>
              <a:rPr lang="en" sz="2000">
                <a:latin typeface="Playfair Display"/>
                <a:ea typeface="Playfair Display"/>
                <a:cs typeface="Playfair Display"/>
                <a:sym typeface="Playfair Display"/>
              </a:rPr>
              <a:t> Identifying (after his presidency) as pro-choice. </a:t>
            </a:r>
            <a:endParaRPr sz="20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layfair Display"/>
              <a:buChar char="❖"/>
            </a:pPr>
            <a:r>
              <a:rPr lang="en" sz="2000" u="sng">
                <a:latin typeface="Playfair Display"/>
                <a:ea typeface="Playfair Display"/>
                <a:cs typeface="Playfair Display"/>
                <a:sym typeface="Playfair Display"/>
              </a:rPr>
              <a:t>He continued: </a:t>
            </a:r>
            <a:endParaRPr sz="2000" u="sng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Playfair Display"/>
              <a:buChar char="○"/>
            </a:pPr>
            <a:r>
              <a:rPr lang="en" sz="2000">
                <a:latin typeface="Playfair Display"/>
                <a:ea typeface="Playfair Display"/>
                <a:cs typeface="Playfair Display"/>
                <a:sym typeface="Playfair Display"/>
              </a:rPr>
              <a:t>The policy of détente, visiting </a:t>
            </a:r>
            <a:r>
              <a:rPr lang="en" sz="2000" b="1">
                <a:highlight>
                  <a:srgbClr val="FFFF00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China</a:t>
            </a:r>
            <a:r>
              <a:rPr lang="en" sz="2000">
                <a:latin typeface="Playfair Display"/>
                <a:ea typeface="Playfair Display"/>
                <a:cs typeface="Playfair Display"/>
                <a:sym typeface="Playfair Display"/>
              </a:rPr>
              <a:t> and working with the </a:t>
            </a:r>
            <a:r>
              <a:rPr lang="en" sz="2000" b="1">
                <a:highlight>
                  <a:srgbClr val="FFFF00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Soviets</a:t>
            </a:r>
            <a:r>
              <a:rPr lang="en" sz="2000" b="1">
                <a:latin typeface="Playfair Display"/>
                <a:ea typeface="Playfair Display"/>
                <a:cs typeface="Playfair Display"/>
                <a:sym typeface="Playfair Display"/>
              </a:rPr>
              <a:t> </a:t>
            </a:r>
            <a:r>
              <a:rPr lang="en" sz="2000">
                <a:latin typeface="Playfair Display"/>
                <a:ea typeface="Playfair Display"/>
                <a:cs typeface="Playfair Display"/>
                <a:sym typeface="Playfair Display"/>
              </a:rPr>
              <a:t>to form what is today called </a:t>
            </a:r>
            <a:r>
              <a:rPr lang="en" sz="2000" b="1">
                <a:latin typeface="Playfair Display"/>
                <a:ea typeface="Playfair Display"/>
                <a:cs typeface="Playfair Display"/>
                <a:sym typeface="Playfair Display"/>
              </a:rPr>
              <a:t>Human Rights Watch </a:t>
            </a:r>
            <a:r>
              <a:rPr lang="en" sz="2000">
                <a:latin typeface="Playfair Display"/>
                <a:ea typeface="Playfair Display"/>
                <a:cs typeface="Playfair Display"/>
                <a:sym typeface="Playfair Display"/>
              </a:rPr>
              <a:t>.</a:t>
            </a:r>
            <a:endParaRPr sz="20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83" name="Google Shape;83;p16" descr="Gerald Ford at 100: The 'average' president | Pew Research Center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5638" y="2861900"/>
            <a:ext cx="3124200" cy="220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 descr="For Ford, Pardon Decision Was Always Clear-Cut - The New York Times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75375" y="753775"/>
            <a:ext cx="3624725" cy="199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745650" cy="5334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 txBox="1">
            <a:spLocks noGrp="1"/>
          </p:cNvSpPr>
          <p:nvPr>
            <p:ph type="body" idx="4294967295"/>
          </p:nvPr>
        </p:nvSpPr>
        <p:spPr>
          <a:xfrm>
            <a:off x="6221975" y="2345375"/>
            <a:ext cx="2641500" cy="2513700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000000"/>
                </a:solidFill>
              </a:rPr>
              <a:t>Wanted to </a:t>
            </a:r>
            <a:r>
              <a:rPr lang="en" sz="3200" b="1" u="sng">
                <a:solidFill>
                  <a:srgbClr val="000000"/>
                </a:solidFill>
              </a:rPr>
              <a:t>repair</a:t>
            </a:r>
            <a:r>
              <a:rPr lang="en" sz="3200">
                <a:solidFill>
                  <a:srgbClr val="000000"/>
                </a:solidFill>
              </a:rPr>
              <a:t> trust</a:t>
            </a:r>
            <a:endParaRPr sz="32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119950" y="75325"/>
            <a:ext cx="4788900" cy="618000"/>
          </a:xfrm>
          <a:prstGeom prst="rect">
            <a:avLst/>
          </a:prstGeom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720" i="1">
                <a:latin typeface="Stardos Stencil"/>
                <a:ea typeface="Stardos Stencil"/>
                <a:cs typeface="Stardos Stencil"/>
                <a:sym typeface="Stardos Stencil"/>
              </a:rPr>
              <a:t>The Fateful Pardon</a:t>
            </a:r>
            <a:endParaRPr sz="4620" i="1">
              <a:latin typeface="Stardos Stencil"/>
              <a:ea typeface="Stardos Stencil"/>
              <a:cs typeface="Stardos Stencil"/>
              <a:sym typeface="Stardos Stencil"/>
            </a:endParaRPr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235025" y="793975"/>
            <a:ext cx="5003700" cy="43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" sz="9600">
                <a:solidFill>
                  <a:schemeClr val="dk1"/>
                </a:solidFill>
                <a:highlight>
                  <a:srgbClr val="FFFF00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Ford went down in history as an unpopular president </a:t>
            </a:r>
            <a:r>
              <a:rPr lang="en" sz="9600" b="1">
                <a:solidFill>
                  <a:schemeClr val="dk1"/>
                </a:solidFill>
                <a:highlight>
                  <a:srgbClr val="FFFF00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due to his pardoning of Richard Nixon. </a:t>
            </a:r>
            <a:endParaRPr sz="9600" b="1">
              <a:solidFill>
                <a:schemeClr val="dk1"/>
              </a:solidFill>
              <a:highlight>
                <a:srgbClr val="FFFF00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layfair Display"/>
              <a:buChar char="●"/>
            </a:pPr>
            <a:r>
              <a:rPr lang="en" sz="96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He claimed to have done it in order to close the matter… and to move on </a:t>
            </a:r>
            <a:endParaRPr sz="96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layfair Display"/>
              <a:buChar char="○"/>
            </a:pPr>
            <a:r>
              <a:rPr lang="en" sz="9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also out of a Christian sense of mercy</a:t>
            </a:r>
            <a:endParaRPr sz="92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layfair Display"/>
              <a:buChar char="○"/>
            </a:pPr>
            <a:r>
              <a:rPr lang="en" sz="9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compassion for the Nixon family.</a:t>
            </a:r>
            <a:endParaRPr sz="92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layfair Display"/>
              <a:buChar char="○"/>
            </a:pPr>
            <a:r>
              <a:rPr lang="en" sz="9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He will run for President and not win!</a:t>
            </a:r>
            <a:endParaRPr sz="92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8800"/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4050" y="320325"/>
            <a:ext cx="3225000" cy="2019656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98" name="Google Shape;98;p18" descr="Gerald Ford and Me - My New Orleans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89713" y="2842325"/>
            <a:ext cx="3369275" cy="2095925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On-screen Show (16:9)</PresentationFormat>
  <Paragraphs>16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Playfair Display</vt:lpstr>
      <vt:lpstr>Arial</vt:lpstr>
      <vt:lpstr>Lexend</vt:lpstr>
      <vt:lpstr>Stardos Stencil</vt:lpstr>
      <vt:lpstr>Simple Light</vt:lpstr>
      <vt:lpstr> </vt:lpstr>
      <vt:lpstr>38th President Gerald Ford (1974-1977)</vt:lpstr>
      <vt:lpstr>PowerPoint Presentation</vt:lpstr>
      <vt:lpstr>PowerPoint Presentation</vt:lpstr>
      <vt:lpstr>The Fateful Pardon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Greg Scott</dc:creator>
  <cp:lastModifiedBy>Greg Scott</cp:lastModifiedBy>
  <cp:revision>1</cp:revision>
  <dcterms:modified xsi:type="dcterms:W3CDTF">2024-02-29T19:20:16Z</dcterms:modified>
</cp:coreProperties>
</file>