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315" r:id="rId2"/>
    <p:sldId id="317" r:id="rId3"/>
    <p:sldId id="316" r:id="rId4"/>
    <p:sldId id="313" r:id="rId5"/>
    <p:sldId id="318" r:id="rId6"/>
    <p:sldId id="314" r:id="rId7"/>
    <p:sldId id="257" r:id="rId8"/>
    <p:sldId id="258" r:id="rId9"/>
    <p:sldId id="312" r:id="rId10"/>
    <p:sldId id="299" r:id="rId11"/>
    <p:sldId id="300" r:id="rId12"/>
    <p:sldId id="302" r:id="rId13"/>
    <p:sldId id="301" r:id="rId14"/>
    <p:sldId id="303" r:id="rId15"/>
    <p:sldId id="320" r:id="rId16"/>
    <p:sldId id="321" r:id="rId17"/>
    <p:sldId id="322" r:id="rId18"/>
    <p:sldId id="319" r:id="rId19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4B5BA4-D11F-4E7A-99EE-6F146BF77DD2}" v="57" dt="2023-04-20T21:23:01.2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536" autoAdjust="0"/>
  </p:normalViewPr>
  <p:slideViewPr>
    <p:cSldViewPr>
      <p:cViewPr>
        <p:scale>
          <a:sx n="79" d="100"/>
          <a:sy n="79" d="100"/>
        </p:scale>
        <p:origin x="1174" y="-8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 Scott" userId="c650d04ab2c8d8e3" providerId="LiveId" clId="{684B5BA4-D11F-4E7A-99EE-6F146BF77DD2}"/>
    <pc:docChg chg="custSel addSld modSld sldOrd">
      <pc:chgData name="Greg Scott" userId="c650d04ab2c8d8e3" providerId="LiveId" clId="{684B5BA4-D11F-4E7A-99EE-6F146BF77DD2}" dt="2023-04-20T21:23:58.445" v="1447" actId="1076"/>
      <pc:docMkLst>
        <pc:docMk/>
      </pc:docMkLst>
      <pc:sldChg chg="addSp modSp mod ord">
        <pc:chgData name="Greg Scott" userId="c650d04ab2c8d8e3" providerId="LiveId" clId="{684B5BA4-D11F-4E7A-99EE-6F146BF77DD2}" dt="2023-04-16T19:31:25.750" v="700" actId="1076"/>
        <pc:sldMkLst>
          <pc:docMk/>
          <pc:sldMk cId="746687530" sldId="257"/>
        </pc:sldMkLst>
        <pc:picChg chg="add mod">
          <ac:chgData name="Greg Scott" userId="c650d04ab2c8d8e3" providerId="LiveId" clId="{684B5BA4-D11F-4E7A-99EE-6F146BF77DD2}" dt="2023-04-16T19:31:25.750" v="700" actId="1076"/>
          <ac:picMkLst>
            <pc:docMk/>
            <pc:sldMk cId="746687530" sldId="257"/>
            <ac:picMk id="4" creationId="{2ACF7D49-94A2-8B1A-4D1A-0139A10F650E}"/>
          </ac:picMkLst>
        </pc:picChg>
      </pc:sldChg>
      <pc:sldChg chg="addSp delSp modSp mod">
        <pc:chgData name="Greg Scott" userId="c650d04ab2c8d8e3" providerId="LiveId" clId="{684B5BA4-D11F-4E7A-99EE-6F146BF77DD2}" dt="2023-04-16T19:30:56.166" v="695" actId="1076"/>
        <pc:sldMkLst>
          <pc:docMk/>
          <pc:sldMk cId="1741138127" sldId="258"/>
        </pc:sldMkLst>
        <pc:picChg chg="add mod">
          <ac:chgData name="Greg Scott" userId="c650d04ab2c8d8e3" providerId="LiveId" clId="{684B5BA4-D11F-4E7A-99EE-6F146BF77DD2}" dt="2023-04-16T19:30:56.166" v="695" actId="1076"/>
          <ac:picMkLst>
            <pc:docMk/>
            <pc:sldMk cId="1741138127" sldId="258"/>
            <ac:picMk id="3" creationId="{6F35CEF7-95F6-F939-3DF6-9AD71CEAABF8}"/>
          </ac:picMkLst>
        </pc:picChg>
        <pc:picChg chg="del">
          <ac:chgData name="Greg Scott" userId="c650d04ab2c8d8e3" providerId="LiveId" clId="{684B5BA4-D11F-4E7A-99EE-6F146BF77DD2}" dt="2023-04-16T19:30:30.079" v="688" actId="478"/>
          <ac:picMkLst>
            <pc:docMk/>
            <pc:sldMk cId="1741138127" sldId="258"/>
            <ac:picMk id="2050" creationId="{F5212CCA-CB47-43D9-A01E-A45DA837494A}"/>
          </ac:picMkLst>
        </pc:picChg>
      </pc:sldChg>
      <pc:sldChg chg="addSp modSp mod">
        <pc:chgData name="Greg Scott" userId="c650d04ab2c8d8e3" providerId="LiveId" clId="{684B5BA4-D11F-4E7A-99EE-6F146BF77DD2}" dt="2023-04-20T21:10:10.106" v="924" actId="113"/>
        <pc:sldMkLst>
          <pc:docMk/>
          <pc:sldMk cId="2372668827" sldId="303"/>
        </pc:sldMkLst>
        <pc:spChg chg="add mod">
          <ac:chgData name="Greg Scott" userId="c650d04ab2c8d8e3" providerId="LiveId" clId="{684B5BA4-D11F-4E7A-99EE-6F146BF77DD2}" dt="2023-04-20T21:10:00.694" v="922" actId="113"/>
          <ac:spMkLst>
            <pc:docMk/>
            <pc:sldMk cId="2372668827" sldId="303"/>
            <ac:spMk id="2" creationId="{6CDBACE9-F63E-082B-EDC3-1D96F4877098}"/>
          </ac:spMkLst>
        </pc:spChg>
        <pc:spChg chg="add mod">
          <ac:chgData name="Greg Scott" userId="c650d04ab2c8d8e3" providerId="LiveId" clId="{684B5BA4-D11F-4E7A-99EE-6F146BF77DD2}" dt="2023-04-20T21:10:05.733" v="923" actId="113"/>
          <ac:spMkLst>
            <pc:docMk/>
            <pc:sldMk cId="2372668827" sldId="303"/>
            <ac:spMk id="3" creationId="{EA6EEC6E-3713-6892-728F-417AEF0A34D7}"/>
          </ac:spMkLst>
        </pc:spChg>
        <pc:spChg chg="add mod">
          <ac:chgData name="Greg Scott" userId="c650d04ab2c8d8e3" providerId="LiveId" clId="{684B5BA4-D11F-4E7A-99EE-6F146BF77DD2}" dt="2023-04-20T21:10:10.106" v="924" actId="113"/>
          <ac:spMkLst>
            <pc:docMk/>
            <pc:sldMk cId="2372668827" sldId="303"/>
            <ac:spMk id="4" creationId="{7FBCD0C2-1E62-9CF5-A041-E74D2C6E7B7D}"/>
          </ac:spMkLst>
        </pc:spChg>
        <pc:spChg chg="mod">
          <ac:chgData name="Greg Scott" userId="c650d04ab2c8d8e3" providerId="LiveId" clId="{684B5BA4-D11F-4E7A-99EE-6F146BF77DD2}" dt="2023-04-20T21:02:32.171" v="843" actId="1076"/>
          <ac:spMkLst>
            <pc:docMk/>
            <pc:sldMk cId="2372668827" sldId="303"/>
            <ac:spMk id="6" creationId="{BEAC7C54-275D-4D23-865B-1A0AFB5A8AE8}"/>
          </ac:spMkLst>
        </pc:spChg>
        <pc:picChg chg="mod">
          <ac:chgData name="Greg Scott" userId="c650d04ab2c8d8e3" providerId="LiveId" clId="{684B5BA4-D11F-4E7A-99EE-6F146BF77DD2}" dt="2023-04-20T21:02:38.331" v="845" actId="1076"/>
          <ac:picMkLst>
            <pc:docMk/>
            <pc:sldMk cId="2372668827" sldId="303"/>
            <ac:picMk id="8194" creationId="{28A70361-3E64-4AA8-B5F5-24FFF34B024C}"/>
          </ac:picMkLst>
        </pc:picChg>
      </pc:sldChg>
      <pc:sldChg chg="addSp delSp modSp add mod ord">
        <pc:chgData name="Greg Scott" userId="c650d04ab2c8d8e3" providerId="LiveId" clId="{684B5BA4-D11F-4E7A-99EE-6F146BF77DD2}" dt="2023-04-16T19:33:14.241" v="718" actId="732"/>
        <pc:sldMkLst>
          <pc:docMk/>
          <pc:sldMk cId="3742563614" sldId="313"/>
        </pc:sldMkLst>
        <pc:spChg chg="del mod">
          <ac:chgData name="Greg Scott" userId="c650d04ab2c8d8e3" providerId="LiveId" clId="{684B5BA4-D11F-4E7A-99EE-6F146BF77DD2}" dt="2023-04-16T19:24:16.406" v="637" actId="478"/>
          <ac:spMkLst>
            <pc:docMk/>
            <pc:sldMk cId="3742563614" sldId="313"/>
            <ac:spMk id="3" creationId="{2463CDFE-A4EF-4ED1-8B26-414466323982}"/>
          </ac:spMkLst>
        </pc:spChg>
        <pc:picChg chg="add del mod">
          <ac:chgData name="Greg Scott" userId="c650d04ab2c8d8e3" providerId="LiveId" clId="{684B5BA4-D11F-4E7A-99EE-6F146BF77DD2}" dt="2023-04-16T19:24:46.914" v="646" actId="21"/>
          <ac:picMkLst>
            <pc:docMk/>
            <pc:sldMk cId="3742563614" sldId="313"/>
            <ac:picMk id="4" creationId="{54B5EA06-128E-A8C1-D766-A650312462A5}"/>
          </ac:picMkLst>
        </pc:picChg>
        <pc:picChg chg="add mod">
          <ac:chgData name="Greg Scott" userId="c650d04ab2c8d8e3" providerId="LiveId" clId="{684B5BA4-D11F-4E7A-99EE-6F146BF77DD2}" dt="2023-04-16T19:25:07.948" v="655" actId="1076"/>
          <ac:picMkLst>
            <pc:docMk/>
            <pc:sldMk cId="3742563614" sldId="313"/>
            <ac:picMk id="6" creationId="{AAAFC8B3-49AD-E220-5A47-201D0A2FCF4B}"/>
          </ac:picMkLst>
        </pc:picChg>
        <pc:picChg chg="del">
          <ac:chgData name="Greg Scott" userId="c650d04ab2c8d8e3" providerId="LiveId" clId="{684B5BA4-D11F-4E7A-99EE-6F146BF77DD2}" dt="2023-04-16T19:23:47.365" v="628" actId="478"/>
          <ac:picMkLst>
            <pc:docMk/>
            <pc:sldMk cId="3742563614" sldId="313"/>
            <ac:picMk id="7" creationId="{30E76B7C-51AA-4D7E-8043-03A6B94B0F4D}"/>
          </ac:picMkLst>
        </pc:picChg>
        <pc:picChg chg="add mod modCrop">
          <ac:chgData name="Greg Scott" userId="c650d04ab2c8d8e3" providerId="LiveId" clId="{684B5BA4-D11F-4E7A-99EE-6F146BF77DD2}" dt="2023-04-16T19:33:14.241" v="718" actId="732"/>
          <ac:picMkLst>
            <pc:docMk/>
            <pc:sldMk cId="3742563614" sldId="313"/>
            <ac:picMk id="8" creationId="{8B8B57EF-2D7E-D689-DF79-1C5C38761029}"/>
          </ac:picMkLst>
        </pc:picChg>
        <pc:picChg chg="del">
          <ac:chgData name="Greg Scott" userId="c650d04ab2c8d8e3" providerId="LiveId" clId="{684B5BA4-D11F-4E7A-99EE-6F146BF77DD2}" dt="2023-04-16T19:23:48.790" v="629" actId="478"/>
          <ac:picMkLst>
            <pc:docMk/>
            <pc:sldMk cId="3742563614" sldId="313"/>
            <ac:picMk id="1026" creationId="{1BFC7E78-DEF5-4C4F-AD7D-2703DC1F120B}"/>
          </ac:picMkLst>
        </pc:picChg>
      </pc:sldChg>
      <pc:sldChg chg="addSp delSp modSp add mod">
        <pc:chgData name="Greg Scott" userId="c650d04ab2c8d8e3" providerId="LiveId" clId="{684B5BA4-D11F-4E7A-99EE-6F146BF77DD2}" dt="2023-04-18T23:42:51.495" v="788" actId="1076"/>
        <pc:sldMkLst>
          <pc:docMk/>
          <pc:sldMk cId="2439794210" sldId="314"/>
        </pc:sldMkLst>
        <pc:spChg chg="del mod">
          <ac:chgData name="Greg Scott" userId="c650d04ab2c8d8e3" providerId="LiveId" clId="{684B5BA4-D11F-4E7A-99EE-6F146BF77DD2}" dt="2023-04-16T19:25:19.844" v="658" actId="478"/>
          <ac:spMkLst>
            <pc:docMk/>
            <pc:sldMk cId="2439794210" sldId="314"/>
            <ac:spMk id="3" creationId="{2463CDFE-A4EF-4ED1-8B26-414466323982}"/>
          </ac:spMkLst>
        </pc:spChg>
        <pc:picChg chg="add del mod">
          <ac:chgData name="Greg Scott" userId="c650d04ab2c8d8e3" providerId="LiveId" clId="{684B5BA4-D11F-4E7A-99EE-6F146BF77DD2}" dt="2023-04-16T19:26:21.484" v="676" actId="478"/>
          <ac:picMkLst>
            <pc:docMk/>
            <pc:sldMk cId="2439794210" sldId="314"/>
            <ac:picMk id="4" creationId="{162546D7-D8F3-2D84-2D0A-E5214C67CCD9}"/>
          </ac:picMkLst>
        </pc:picChg>
        <pc:picChg chg="add del mod">
          <ac:chgData name="Greg Scott" userId="c650d04ab2c8d8e3" providerId="LiveId" clId="{684B5BA4-D11F-4E7A-99EE-6F146BF77DD2}" dt="2023-04-16T19:25:52.785" v="667" actId="478"/>
          <ac:picMkLst>
            <pc:docMk/>
            <pc:sldMk cId="2439794210" sldId="314"/>
            <ac:picMk id="6" creationId="{B2EC5775-090F-41FD-092B-6BE1E2AFDC60}"/>
          </ac:picMkLst>
        </pc:picChg>
        <pc:picChg chg="del">
          <ac:chgData name="Greg Scott" userId="c650d04ab2c8d8e3" providerId="LiveId" clId="{684B5BA4-D11F-4E7A-99EE-6F146BF77DD2}" dt="2023-04-16T19:25:16.655" v="657" actId="478"/>
          <ac:picMkLst>
            <pc:docMk/>
            <pc:sldMk cId="2439794210" sldId="314"/>
            <ac:picMk id="7" creationId="{30E76B7C-51AA-4D7E-8043-03A6B94B0F4D}"/>
          </ac:picMkLst>
        </pc:picChg>
        <pc:picChg chg="add mod">
          <ac:chgData name="Greg Scott" userId="c650d04ab2c8d8e3" providerId="LiveId" clId="{684B5BA4-D11F-4E7A-99EE-6F146BF77DD2}" dt="2023-04-16T19:29:36.543" v="683" actId="1076"/>
          <ac:picMkLst>
            <pc:docMk/>
            <pc:sldMk cId="2439794210" sldId="314"/>
            <ac:picMk id="9" creationId="{353C3654-BFAB-0670-7B4E-7E6D3A3B27E9}"/>
          </ac:picMkLst>
        </pc:picChg>
        <pc:picChg chg="add mod">
          <ac:chgData name="Greg Scott" userId="c650d04ab2c8d8e3" providerId="LiveId" clId="{684B5BA4-D11F-4E7A-99EE-6F146BF77DD2}" dt="2023-04-18T23:42:51.495" v="788" actId="1076"/>
          <ac:picMkLst>
            <pc:docMk/>
            <pc:sldMk cId="2439794210" sldId="314"/>
            <ac:picMk id="11" creationId="{D354A2EB-3016-EE34-67B6-03A470D312C8}"/>
          </ac:picMkLst>
        </pc:picChg>
        <pc:picChg chg="del">
          <ac:chgData name="Greg Scott" userId="c650d04ab2c8d8e3" providerId="LiveId" clId="{684B5BA4-D11F-4E7A-99EE-6F146BF77DD2}" dt="2023-04-16T19:25:15.002" v="656" actId="478"/>
          <ac:picMkLst>
            <pc:docMk/>
            <pc:sldMk cId="2439794210" sldId="314"/>
            <ac:picMk id="1026" creationId="{1BFC7E78-DEF5-4C4F-AD7D-2703DC1F120B}"/>
          </ac:picMkLst>
        </pc:picChg>
      </pc:sldChg>
      <pc:sldChg chg="modSp add mod">
        <pc:chgData name="Greg Scott" userId="c650d04ab2c8d8e3" providerId="LiveId" clId="{684B5BA4-D11F-4E7A-99EE-6F146BF77DD2}" dt="2023-04-16T16:34:23.373" v="122" actId="20577"/>
        <pc:sldMkLst>
          <pc:docMk/>
          <pc:sldMk cId="2324499469" sldId="315"/>
        </pc:sldMkLst>
        <pc:spChg chg="mod">
          <ac:chgData name="Greg Scott" userId="c650d04ab2c8d8e3" providerId="LiveId" clId="{684B5BA4-D11F-4E7A-99EE-6F146BF77DD2}" dt="2023-04-16T16:34:23.373" v="122" actId="20577"/>
          <ac:spMkLst>
            <pc:docMk/>
            <pc:sldMk cId="2324499469" sldId="315"/>
            <ac:spMk id="3" creationId="{2463CDFE-A4EF-4ED1-8B26-414466323982}"/>
          </ac:spMkLst>
        </pc:spChg>
        <pc:picChg chg="mod">
          <ac:chgData name="Greg Scott" userId="c650d04ab2c8d8e3" providerId="LiveId" clId="{684B5BA4-D11F-4E7A-99EE-6F146BF77DD2}" dt="2023-04-16T16:34:20.059" v="121" actId="1076"/>
          <ac:picMkLst>
            <pc:docMk/>
            <pc:sldMk cId="2324499469" sldId="315"/>
            <ac:picMk id="7" creationId="{30E76B7C-51AA-4D7E-8043-03A6B94B0F4D}"/>
          </ac:picMkLst>
        </pc:picChg>
        <pc:picChg chg="mod">
          <ac:chgData name="Greg Scott" userId="c650d04ab2c8d8e3" providerId="LiveId" clId="{684B5BA4-D11F-4E7A-99EE-6F146BF77DD2}" dt="2023-04-16T16:34:18.147" v="120" actId="1076"/>
          <ac:picMkLst>
            <pc:docMk/>
            <pc:sldMk cId="2324499469" sldId="315"/>
            <ac:picMk id="1026" creationId="{1BFC7E78-DEF5-4C4F-AD7D-2703DC1F120B}"/>
          </ac:picMkLst>
        </pc:picChg>
      </pc:sldChg>
      <pc:sldChg chg="delSp modSp add mod ord">
        <pc:chgData name="Greg Scott" userId="c650d04ab2c8d8e3" providerId="LiveId" clId="{684B5BA4-D11F-4E7A-99EE-6F146BF77DD2}" dt="2023-04-16T19:32:28.764" v="711"/>
        <pc:sldMkLst>
          <pc:docMk/>
          <pc:sldMk cId="2183715835" sldId="316"/>
        </pc:sldMkLst>
        <pc:spChg chg="mod">
          <ac:chgData name="Greg Scott" userId="c650d04ab2c8d8e3" providerId="LiveId" clId="{684B5BA4-D11F-4E7A-99EE-6F146BF77DD2}" dt="2023-04-16T19:15:56.471" v="539" actId="1076"/>
          <ac:spMkLst>
            <pc:docMk/>
            <pc:sldMk cId="2183715835" sldId="316"/>
            <ac:spMk id="3" creationId="{2463CDFE-A4EF-4ED1-8B26-414466323982}"/>
          </ac:spMkLst>
        </pc:spChg>
        <pc:picChg chg="del">
          <ac:chgData name="Greg Scott" userId="c650d04ab2c8d8e3" providerId="LiveId" clId="{684B5BA4-D11F-4E7A-99EE-6F146BF77DD2}" dt="2023-04-16T16:35:56.649" v="163" actId="478"/>
          <ac:picMkLst>
            <pc:docMk/>
            <pc:sldMk cId="2183715835" sldId="316"/>
            <ac:picMk id="7" creationId="{30E76B7C-51AA-4D7E-8043-03A6B94B0F4D}"/>
          </ac:picMkLst>
        </pc:picChg>
        <pc:picChg chg="del">
          <ac:chgData name="Greg Scott" userId="c650d04ab2c8d8e3" providerId="LiveId" clId="{684B5BA4-D11F-4E7A-99EE-6F146BF77DD2}" dt="2023-04-16T16:35:55.017" v="162" actId="478"/>
          <ac:picMkLst>
            <pc:docMk/>
            <pc:sldMk cId="2183715835" sldId="316"/>
            <ac:picMk id="1026" creationId="{1BFC7E78-DEF5-4C4F-AD7D-2703DC1F120B}"/>
          </ac:picMkLst>
        </pc:picChg>
      </pc:sldChg>
      <pc:sldChg chg="delSp modSp add mod modAnim">
        <pc:chgData name="Greg Scott" userId="c650d04ab2c8d8e3" providerId="LiveId" clId="{684B5BA4-D11F-4E7A-99EE-6F146BF77DD2}" dt="2023-04-16T19:32:11.473" v="709" actId="20577"/>
        <pc:sldMkLst>
          <pc:docMk/>
          <pc:sldMk cId="4246207548" sldId="317"/>
        </pc:sldMkLst>
        <pc:spChg chg="mod">
          <ac:chgData name="Greg Scott" userId="c650d04ab2c8d8e3" providerId="LiveId" clId="{684B5BA4-D11F-4E7A-99EE-6F146BF77DD2}" dt="2023-04-16T19:32:11.473" v="709" actId="20577"/>
          <ac:spMkLst>
            <pc:docMk/>
            <pc:sldMk cId="4246207548" sldId="317"/>
            <ac:spMk id="3" creationId="{2463CDFE-A4EF-4ED1-8B26-414466323982}"/>
          </ac:spMkLst>
        </pc:spChg>
        <pc:picChg chg="del">
          <ac:chgData name="Greg Scott" userId="c650d04ab2c8d8e3" providerId="LiveId" clId="{684B5BA4-D11F-4E7A-99EE-6F146BF77DD2}" dt="2023-04-16T16:38:19.601" v="281" actId="478"/>
          <ac:picMkLst>
            <pc:docMk/>
            <pc:sldMk cId="4246207548" sldId="317"/>
            <ac:picMk id="7" creationId="{30E76B7C-51AA-4D7E-8043-03A6B94B0F4D}"/>
          </ac:picMkLst>
        </pc:picChg>
        <pc:picChg chg="del">
          <ac:chgData name="Greg Scott" userId="c650d04ab2c8d8e3" providerId="LiveId" clId="{684B5BA4-D11F-4E7A-99EE-6F146BF77DD2}" dt="2023-04-16T16:38:17.098" v="280" actId="478"/>
          <ac:picMkLst>
            <pc:docMk/>
            <pc:sldMk cId="4246207548" sldId="317"/>
            <ac:picMk id="1026" creationId="{1BFC7E78-DEF5-4C4F-AD7D-2703DC1F120B}"/>
          </ac:picMkLst>
        </pc:picChg>
      </pc:sldChg>
      <pc:sldChg chg="addSp delSp modSp add mod">
        <pc:chgData name="Greg Scott" userId="c650d04ab2c8d8e3" providerId="LiveId" clId="{684B5BA4-D11F-4E7A-99EE-6F146BF77DD2}" dt="2023-04-16T19:35:57.078" v="786" actId="14100"/>
        <pc:sldMkLst>
          <pc:docMk/>
          <pc:sldMk cId="2053501044" sldId="318"/>
        </pc:sldMkLst>
        <pc:spChg chg="add mod">
          <ac:chgData name="Greg Scott" userId="c650d04ab2c8d8e3" providerId="LiveId" clId="{684B5BA4-D11F-4E7A-99EE-6F146BF77DD2}" dt="2023-04-16T19:35:57.078" v="786" actId="14100"/>
          <ac:spMkLst>
            <pc:docMk/>
            <pc:sldMk cId="2053501044" sldId="318"/>
            <ac:spMk id="2" creationId="{8F69742D-D668-C7F6-BB4B-66F04A9045A5}"/>
          </ac:spMkLst>
        </pc:spChg>
        <pc:picChg chg="del mod">
          <ac:chgData name="Greg Scott" userId="c650d04ab2c8d8e3" providerId="LiveId" clId="{684B5BA4-D11F-4E7A-99EE-6F146BF77DD2}" dt="2023-04-16T19:33:54.347" v="721" actId="478"/>
          <ac:picMkLst>
            <pc:docMk/>
            <pc:sldMk cId="2053501044" sldId="318"/>
            <ac:picMk id="6" creationId="{AAAFC8B3-49AD-E220-5A47-201D0A2FCF4B}"/>
          </ac:picMkLst>
        </pc:picChg>
        <pc:picChg chg="del mod">
          <ac:chgData name="Greg Scott" userId="c650d04ab2c8d8e3" providerId="LiveId" clId="{684B5BA4-D11F-4E7A-99EE-6F146BF77DD2}" dt="2023-04-16T19:33:56.474" v="723" actId="478"/>
          <ac:picMkLst>
            <pc:docMk/>
            <pc:sldMk cId="2053501044" sldId="318"/>
            <ac:picMk id="8" creationId="{8B8B57EF-2D7E-D689-DF79-1C5C38761029}"/>
          </ac:picMkLst>
        </pc:picChg>
      </pc:sldChg>
      <pc:sldChg chg="add">
        <pc:chgData name="Greg Scott" userId="c650d04ab2c8d8e3" providerId="LiveId" clId="{684B5BA4-D11F-4E7A-99EE-6F146BF77DD2}" dt="2023-04-20T21:01:30.965" v="789" actId="2890"/>
        <pc:sldMkLst>
          <pc:docMk/>
          <pc:sldMk cId="3266026338" sldId="319"/>
        </pc:sldMkLst>
      </pc:sldChg>
      <pc:sldChg chg="addSp delSp modSp add mod modNotesTx">
        <pc:chgData name="Greg Scott" userId="c650d04ab2c8d8e3" providerId="LiveId" clId="{684B5BA4-D11F-4E7A-99EE-6F146BF77DD2}" dt="2023-04-20T21:13:45.426" v="1141" actId="20577"/>
        <pc:sldMkLst>
          <pc:docMk/>
          <pc:sldMk cId="1154115130" sldId="320"/>
        </pc:sldMkLst>
        <pc:spChg chg="del">
          <ac:chgData name="Greg Scott" userId="c650d04ab2c8d8e3" providerId="LiveId" clId="{684B5BA4-D11F-4E7A-99EE-6F146BF77DD2}" dt="2023-04-20T21:10:34.222" v="926" actId="478"/>
          <ac:spMkLst>
            <pc:docMk/>
            <pc:sldMk cId="1154115130" sldId="320"/>
            <ac:spMk id="3" creationId="{EA6EEC6E-3713-6892-728F-417AEF0A34D7}"/>
          </ac:spMkLst>
        </pc:spChg>
        <pc:spChg chg="del">
          <ac:chgData name="Greg Scott" userId="c650d04ab2c8d8e3" providerId="LiveId" clId="{684B5BA4-D11F-4E7A-99EE-6F146BF77DD2}" dt="2023-04-20T21:10:37.068" v="927" actId="478"/>
          <ac:spMkLst>
            <pc:docMk/>
            <pc:sldMk cId="1154115130" sldId="320"/>
            <ac:spMk id="4" creationId="{7FBCD0C2-1E62-9CF5-A041-E74D2C6E7B7D}"/>
          </ac:spMkLst>
        </pc:spChg>
        <pc:spChg chg="add mod">
          <ac:chgData name="Greg Scott" userId="c650d04ab2c8d8e3" providerId="LiveId" clId="{684B5BA4-D11F-4E7A-99EE-6F146BF77DD2}" dt="2023-04-20T21:13:15.997" v="1099" actId="403"/>
          <ac:spMkLst>
            <pc:docMk/>
            <pc:sldMk cId="1154115130" sldId="320"/>
            <ac:spMk id="5" creationId="{A5D28BBF-BC25-2551-632A-0F6F96EC609C}"/>
          </ac:spMkLst>
        </pc:spChg>
        <pc:picChg chg="mod">
          <ac:chgData name="Greg Scott" userId="c650d04ab2c8d8e3" providerId="LiveId" clId="{684B5BA4-D11F-4E7A-99EE-6F146BF77DD2}" dt="2023-04-20T21:13:10.255" v="1098" actId="1076"/>
          <ac:picMkLst>
            <pc:docMk/>
            <pc:sldMk cId="1154115130" sldId="320"/>
            <ac:picMk id="8194" creationId="{28A70361-3E64-4AA8-B5F5-24FFF34B024C}"/>
          </ac:picMkLst>
        </pc:picChg>
      </pc:sldChg>
      <pc:sldChg chg="addSp delSp modSp add mod ord">
        <pc:chgData name="Greg Scott" userId="c650d04ab2c8d8e3" providerId="LiveId" clId="{684B5BA4-D11F-4E7A-99EE-6F146BF77DD2}" dt="2023-04-20T21:23:58.445" v="1447" actId="1076"/>
        <pc:sldMkLst>
          <pc:docMk/>
          <pc:sldMk cId="681302981" sldId="321"/>
        </pc:sldMkLst>
        <pc:spChg chg="del">
          <ac:chgData name="Greg Scott" userId="c650d04ab2c8d8e3" providerId="LiveId" clId="{684B5BA4-D11F-4E7A-99EE-6F146BF77DD2}" dt="2023-04-20T21:15:34.442" v="1145" actId="478"/>
          <ac:spMkLst>
            <pc:docMk/>
            <pc:sldMk cId="681302981" sldId="321"/>
            <ac:spMk id="2" creationId="{6CDBACE9-F63E-082B-EDC3-1D96F4877098}"/>
          </ac:spMkLst>
        </pc:spChg>
        <pc:spChg chg="mod">
          <ac:chgData name="Greg Scott" userId="c650d04ab2c8d8e3" providerId="LiveId" clId="{684B5BA4-D11F-4E7A-99EE-6F146BF77DD2}" dt="2023-04-20T21:15:42.367" v="1147" actId="1076"/>
          <ac:spMkLst>
            <pc:docMk/>
            <pc:sldMk cId="681302981" sldId="321"/>
            <ac:spMk id="3" creationId="{EA6EEC6E-3713-6892-728F-417AEF0A34D7}"/>
          </ac:spMkLst>
        </pc:spChg>
        <pc:spChg chg="del">
          <ac:chgData name="Greg Scott" userId="c650d04ab2c8d8e3" providerId="LiveId" clId="{684B5BA4-D11F-4E7A-99EE-6F146BF77DD2}" dt="2023-04-20T21:15:37.729" v="1146" actId="478"/>
          <ac:spMkLst>
            <pc:docMk/>
            <pc:sldMk cId="681302981" sldId="321"/>
            <ac:spMk id="4" creationId="{7FBCD0C2-1E62-9CF5-A041-E74D2C6E7B7D}"/>
          </ac:spMkLst>
        </pc:spChg>
        <pc:spChg chg="add mod">
          <ac:chgData name="Greg Scott" userId="c650d04ab2c8d8e3" providerId="LiveId" clId="{684B5BA4-D11F-4E7A-99EE-6F146BF77DD2}" dt="2023-04-20T21:23:54.551" v="1446" actId="20577"/>
          <ac:spMkLst>
            <pc:docMk/>
            <pc:sldMk cId="681302981" sldId="321"/>
            <ac:spMk id="5" creationId="{82A1895B-B16D-9807-44DF-DBFC9188944D}"/>
          </ac:spMkLst>
        </pc:spChg>
        <pc:picChg chg="mod">
          <ac:chgData name="Greg Scott" userId="c650d04ab2c8d8e3" providerId="LiveId" clId="{684B5BA4-D11F-4E7A-99EE-6F146BF77DD2}" dt="2023-04-20T21:23:58.445" v="1447" actId="1076"/>
          <ac:picMkLst>
            <pc:docMk/>
            <pc:sldMk cId="681302981" sldId="321"/>
            <ac:picMk id="8194" creationId="{28A70361-3E64-4AA8-B5F5-24FFF34B024C}"/>
          </ac:picMkLst>
        </pc:picChg>
      </pc:sldChg>
      <pc:sldChg chg="addSp delSp modSp add mod ord">
        <pc:chgData name="Greg Scott" userId="c650d04ab2c8d8e3" providerId="LiveId" clId="{684B5BA4-D11F-4E7A-99EE-6F146BF77DD2}" dt="2023-04-20T21:23:45.220" v="1445" actId="1076"/>
        <pc:sldMkLst>
          <pc:docMk/>
          <pc:sldMk cId="2113183744" sldId="322"/>
        </pc:sldMkLst>
        <pc:spChg chg="del">
          <ac:chgData name="Greg Scott" userId="c650d04ab2c8d8e3" providerId="LiveId" clId="{684B5BA4-D11F-4E7A-99EE-6F146BF77DD2}" dt="2023-04-20T21:22:38.492" v="1383" actId="478"/>
          <ac:spMkLst>
            <pc:docMk/>
            <pc:sldMk cId="2113183744" sldId="322"/>
            <ac:spMk id="2" creationId="{6CDBACE9-F63E-082B-EDC3-1D96F4877098}"/>
          </ac:spMkLst>
        </pc:spChg>
        <pc:spChg chg="del">
          <ac:chgData name="Greg Scott" userId="c650d04ab2c8d8e3" providerId="LiveId" clId="{684B5BA4-D11F-4E7A-99EE-6F146BF77DD2}" dt="2023-04-20T21:22:42.055" v="1384" actId="478"/>
          <ac:spMkLst>
            <pc:docMk/>
            <pc:sldMk cId="2113183744" sldId="322"/>
            <ac:spMk id="3" creationId="{EA6EEC6E-3713-6892-728F-417AEF0A34D7}"/>
          </ac:spMkLst>
        </pc:spChg>
        <pc:spChg chg="mod">
          <ac:chgData name="Greg Scott" userId="c650d04ab2c8d8e3" providerId="LiveId" clId="{684B5BA4-D11F-4E7A-99EE-6F146BF77DD2}" dt="2023-04-20T21:22:46.074" v="1385" actId="1076"/>
          <ac:spMkLst>
            <pc:docMk/>
            <pc:sldMk cId="2113183744" sldId="322"/>
            <ac:spMk id="4" creationId="{7FBCD0C2-1E62-9CF5-A041-E74D2C6E7B7D}"/>
          </ac:spMkLst>
        </pc:spChg>
        <pc:spChg chg="add mod">
          <ac:chgData name="Greg Scott" userId="c650d04ab2c8d8e3" providerId="LiveId" clId="{684B5BA4-D11F-4E7A-99EE-6F146BF77DD2}" dt="2023-04-20T21:23:45.220" v="1445" actId="1076"/>
          <ac:spMkLst>
            <pc:docMk/>
            <pc:sldMk cId="2113183744" sldId="322"/>
            <ac:spMk id="5" creationId="{2E1055BB-BFE9-C539-4940-16B91F26386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DB6F76-FB0C-8ADF-6FBC-D4F4C0B81E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612747-D6F9-C502-EE24-849306FC9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51A81-13E9-4EAB-B10A-A559B9E2F729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BB2637-D43E-988E-FE3F-2E80466C7D5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www.glscott.org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7E5462-622D-879B-AEC0-0318B3A199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9C6C4-B240-46F6-9452-ECE7F3923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6166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9400F-B42F-4F71-B981-53A37AD5E555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www.glscott.org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FFC1F-C169-48AF-B379-79057B390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0389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very restrictive</a:t>
            </a:r>
          </a:p>
          <a:p>
            <a:endParaRPr lang="en-US" dirty="0"/>
          </a:p>
          <a:p>
            <a:r>
              <a:rPr lang="en-US" dirty="0"/>
              <a:t>Adjustable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FFC1F-C169-48AF-B379-79057B3909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60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0F15-6E0B-46A2-B497-04BCB2053987}" type="datetimeFigureOut">
              <a:rPr lang="en-US" smtClean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843D3710-67F8-42B9-BBC3-29A03A53235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03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0F15-6E0B-46A2-B497-04BCB2053987}" type="datetimeFigureOut">
              <a:rPr lang="en-US" smtClean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3710-67F8-42B9-BBC3-29A03A5323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97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0F15-6E0B-46A2-B497-04BCB2053987}" type="datetimeFigureOut">
              <a:rPr lang="en-US" smtClean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3710-67F8-42B9-BBC3-29A03A53235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119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0F15-6E0B-46A2-B497-04BCB2053987}" type="datetimeFigureOut">
              <a:rPr lang="en-US" smtClean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3710-67F8-42B9-BBC3-29A03A53235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772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0F15-6E0B-46A2-B497-04BCB2053987}" type="datetimeFigureOut">
              <a:rPr lang="en-US" smtClean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3710-67F8-42B9-BBC3-29A03A53235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90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0F15-6E0B-46A2-B497-04BCB2053987}" type="datetimeFigureOut">
              <a:rPr lang="en-US" smtClean="0"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3710-67F8-42B9-BBC3-29A03A53235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445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0F15-6E0B-46A2-B497-04BCB2053987}" type="datetimeFigureOut">
              <a:rPr lang="en-US" smtClean="0"/>
              <a:t>4/20/2023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3710-67F8-42B9-BBC3-29A03A5323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987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0F15-6E0B-46A2-B497-04BCB2053987}" type="datetimeFigureOut">
              <a:rPr lang="en-US" smtClean="0"/>
              <a:t>4/20/2023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3710-67F8-42B9-BBC3-29A03A5323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454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0F15-6E0B-46A2-B497-04BCB2053987}" type="datetimeFigureOut">
              <a:rPr lang="en-US" smtClean="0"/>
              <a:t>4/20/2023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3710-67F8-42B9-BBC3-29A03A5323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197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0F15-6E0B-46A2-B497-04BCB2053987}" type="datetimeFigureOut">
              <a:rPr lang="en-US" smtClean="0"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3710-67F8-42B9-BBC3-29A03A53235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58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9F740F15-6E0B-46A2-B497-04BCB2053987}" type="datetimeFigureOut">
              <a:rPr lang="en-US" smtClean="0"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3710-67F8-42B9-BBC3-29A03A53235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624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40F15-6E0B-46A2-B497-04BCB2053987}" type="datetimeFigureOut">
              <a:rPr lang="en-US" smtClean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43D3710-67F8-42B9-BBC3-29A03A5323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514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oneychimp.com/calculator/compound_interest_calculator.htm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lscott.org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63CDFE-A4EF-4ED1-8B26-414466323982}"/>
              </a:ext>
            </a:extLst>
          </p:cNvPr>
          <p:cNvSpPr txBox="1"/>
          <p:nvPr/>
        </p:nvSpPr>
        <p:spPr>
          <a:xfrm>
            <a:off x="-18143" y="42921"/>
            <a:ext cx="8915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Ink Free" panose="03080402000500000000" pitchFamily="66" charset="0"/>
              </a:rPr>
              <a:t>Unit 7</a:t>
            </a:r>
          </a:p>
          <a:p>
            <a:pPr algn="ctr"/>
            <a:r>
              <a:rPr lang="en-US" sz="7200" b="1" dirty="0">
                <a:latin typeface="Ink Free" panose="03080402000500000000" pitchFamily="66" charset="0"/>
              </a:rPr>
              <a:t>Personal Financial Literacy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E76B7C-51AA-4D7E-8043-03A6B94B0F4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78" y="4038600"/>
            <a:ext cx="4407408" cy="293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BFC7E78-DEF5-4C4F-AD7D-2703DC1F1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33779">
            <a:off x="4674963" y="3911754"/>
            <a:ext cx="4411369" cy="29070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24499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D6E314-92F3-43CB-B4DC-B404E0CECE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904998"/>
            <a:ext cx="4648200" cy="42770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>
                <a:latin typeface="Ink Free" panose="03080402000500000000" pitchFamily="66" charset="0"/>
              </a:rPr>
              <a:t>A </a:t>
            </a:r>
            <a:r>
              <a:rPr lang="en-US" sz="3200" b="1" u="sng" dirty="0">
                <a:solidFill>
                  <a:srgbClr val="FF0000"/>
                </a:solidFill>
                <a:latin typeface="Ink Free" panose="03080402000500000000" pitchFamily="66" charset="0"/>
              </a:rPr>
              <a:t>surplus</a:t>
            </a:r>
            <a:r>
              <a:rPr lang="en-US" sz="3200" b="1" dirty="0">
                <a:latin typeface="Ink Free" panose="03080402000500000000" pitchFamily="66" charset="0"/>
              </a:rPr>
              <a:t> of money is a good thing… it means you have money left over after all of your expenses.</a:t>
            </a:r>
          </a:p>
          <a:p>
            <a:pPr marL="0" indent="0">
              <a:buNone/>
            </a:pPr>
            <a:r>
              <a:rPr lang="en-US" sz="3200" b="1" dirty="0">
                <a:latin typeface="Ink Free" panose="03080402000500000000" pitchFamily="66" charset="0"/>
              </a:rPr>
              <a:t>A </a:t>
            </a:r>
            <a:r>
              <a:rPr lang="en-US" sz="3200" b="1" u="sng" dirty="0">
                <a:solidFill>
                  <a:srgbClr val="FF0000"/>
                </a:solidFill>
                <a:latin typeface="Ink Free" panose="03080402000500000000" pitchFamily="66" charset="0"/>
              </a:rPr>
              <a:t>shortage</a:t>
            </a:r>
            <a:r>
              <a:rPr lang="en-US" sz="3200" b="1" dirty="0">
                <a:latin typeface="Ink Free" panose="03080402000500000000" pitchFamily="66" charset="0"/>
              </a:rPr>
              <a:t> means you are spending more than you can afford and don’t have enough money.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AC7C54-275D-4D23-865B-1A0AFB5A8AE8}"/>
              </a:ext>
            </a:extLst>
          </p:cNvPr>
          <p:cNvSpPr txBox="1"/>
          <p:nvPr/>
        </p:nvSpPr>
        <p:spPr>
          <a:xfrm>
            <a:off x="1" y="9942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Ink Free" panose="03080402000500000000" pitchFamily="66" charset="0"/>
              </a:rPr>
              <a:t>How About Surplus and Shortage?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C07AD9-8936-4712-9E3B-38BC55B9A5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133600"/>
            <a:ext cx="3226308" cy="441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E3EB44-A019-4008-85F2-80EB6B040C30}"/>
              </a:ext>
            </a:extLst>
          </p:cNvPr>
          <p:cNvSpPr txBox="1"/>
          <p:nvPr/>
        </p:nvSpPr>
        <p:spPr>
          <a:xfrm>
            <a:off x="5651754" y="3512586"/>
            <a:ext cx="28956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A good rule to live by…</a:t>
            </a:r>
          </a:p>
          <a:p>
            <a:pPr algn="ctr"/>
            <a:r>
              <a:rPr lang="en-US" sz="2100" dirty="0"/>
              <a:t>if you can’t afford it… </a:t>
            </a:r>
          </a:p>
          <a:p>
            <a:pPr algn="ctr"/>
            <a:r>
              <a:rPr lang="en-US" sz="2100" dirty="0"/>
              <a:t>you can’t afford it. </a:t>
            </a:r>
          </a:p>
        </p:txBody>
      </p:sp>
    </p:spTree>
    <p:extLst>
      <p:ext uri="{BB962C8B-B14F-4D97-AF65-F5344CB8AC3E}">
        <p14:creationId xmlns:p14="http://schemas.microsoft.com/office/powerpoint/2010/main" val="3907820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D6E314-92F3-43CB-B4DC-B404E0CECE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2184916"/>
            <a:ext cx="4648200" cy="4277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Ink Free" panose="03080402000500000000" pitchFamily="66" charset="0"/>
              </a:rPr>
              <a:t>The average household in the USA has almost $7,000 of credit card debt due to spending more than they can afford each month.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AC7C54-275D-4D23-865B-1A0AFB5A8AE8}"/>
              </a:ext>
            </a:extLst>
          </p:cNvPr>
          <p:cNvSpPr txBox="1"/>
          <p:nvPr/>
        </p:nvSpPr>
        <p:spPr>
          <a:xfrm>
            <a:off x="1" y="9942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atin typeface="Ink Free" panose="03080402000500000000" pitchFamily="66" charset="0"/>
              </a:rPr>
              <a:t>Fun Fact #1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952952-6A92-4E62-86C2-EC481DE42D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2184916"/>
            <a:ext cx="2896537" cy="4346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8459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D6E314-92F3-43CB-B4DC-B404E0CECE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4533" y="2057400"/>
            <a:ext cx="4648200" cy="4277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Ink Free" panose="03080402000500000000" pitchFamily="66" charset="0"/>
              </a:rPr>
              <a:t>Americans, on average, pay about $550/month </a:t>
            </a:r>
          </a:p>
          <a:p>
            <a:pPr marL="0" indent="0">
              <a:buNone/>
            </a:pPr>
            <a:r>
              <a:rPr lang="en-US" sz="3200" b="1" dirty="0">
                <a:latin typeface="Ink Free" panose="03080402000500000000" pitchFamily="66" charset="0"/>
              </a:rPr>
              <a:t>in car payments.  </a:t>
            </a:r>
          </a:p>
          <a:p>
            <a:pPr marL="0" indent="0">
              <a:buNone/>
            </a:pPr>
            <a:endParaRPr lang="en-US" sz="3200" b="1" dirty="0">
              <a:latin typeface="Ink Free" panose="03080402000500000000" pitchFamily="66" charset="0"/>
            </a:endParaRPr>
          </a:p>
          <a:p>
            <a:pPr marL="0" indent="0">
              <a:buNone/>
            </a:pPr>
            <a:r>
              <a:rPr lang="en-US" sz="3200" b="1" dirty="0">
                <a:latin typeface="Ink Free" panose="03080402000500000000" pitchFamily="66" charset="0"/>
              </a:rPr>
              <a:t>That’s $6,600 a year just to drive!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AC7C54-275D-4D23-865B-1A0AFB5A8AE8}"/>
              </a:ext>
            </a:extLst>
          </p:cNvPr>
          <p:cNvSpPr txBox="1"/>
          <p:nvPr/>
        </p:nvSpPr>
        <p:spPr>
          <a:xfrm>
            <a:off x="1" y="9942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atin typeface="Ink Free" panose="03080402000500000000" pitchFamily="66" charset="0"/>
              </a:rPr>
              <a:t>Fun Fact #2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040BF3-E5D0-44A5-BB50-F0FF109815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 flipV="1">
            <a:off x="4876800" y="2754213"/>
            <a:ext cx="3867862" cy="25785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28180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D6E314-92F3-43CB-B4DC-B404E0CECE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905000"/>
            <a:ext cx="4648200" cy="42770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>
                <a:latin typeface="Ink Free" panose="03080402000500000000" pitchFamily="66" charset="0"/>
              </a:rPr>
              <a:t>The average person in the USA works until age 62.  </a:t>
            </a:r>
          </a:p>
          <a:p>
            <a:pPr marL="0" indent="0">
              <a:buNone/>
            </a:pPr>
            <a:r>
              <a:rPr lang="en-US" sz="2800" b="1" dirty="0">
                <a:latin typeface="Ink Free" panose="03080402000500000000" pitchFamily="66" charset="0"/>
              </a:rPr>
              <a:t>If you put $300/month into a retirement account that earned 8% interest from age 22 to 42, you would have just over $1,000,000 saved for retirement!</a:t>
            </a:r>
            <a:endParaRPr lang="en-US" sz="2800" dirty="0">
              <a:latin typeface="Ink Free" panose="03080402000500000000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AC7C54-275D-4D23-865B-1A0AFB5A8AE8}"/>
              </a:ext>
            </a:extLst>
          </p:cNvPr>
          <p:cNvSpPr txBox="1"/>
          <p:nvPr/>
        </p:nvSpPr>
        <p:spPr>
          <a:xfrm>
            <a:off x="1" y="9942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atin typeface="Ink Free" panose="03080402000500000000" pitchFamily="66" charset="0"/>
              </a:rPr>
              <a:t>Fun Fact #3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84640E-B182-4669-9A1C-7A5F3D8DB7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 flipV="1">
            <a:off x="5043762" y="2377711"/>
            <a:ext cx="3669897" cy="33315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124BB55-A1F6-4B57-A17F-BC7A81BC75F0}"/>
              </a:ext>
            </a:extLst>
          </p:cNvPr>
          <p:cNvSpPr/>
          <p:nvPr/>
        </p:nvSpPr>
        <p:spPr>
          <a:xfrm>
            <a:off x="304800" y="6182003"/>
            <a:ext cx="8610600" cy="599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 this </a:t>
            </a:r>
            <a:r>
              <a:rPr lang="en-US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investment calculator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with a caring adult to help you understand how much you would need to save for retirement to live comfortably</a:t>
            </a:r>
          </a:p>
        </p:txBody>
      </p:sp>
    </p:spTree>
    <p:extLst>
      <p:ext uri="{BB962C8B-B14F-4D97-AF65-F5344CB8AC3E}">
        <p14:creationId xmlns:p14="http://schemas.microsoft.com/office/powerpoint/2010/main" val="3782156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EAC7C54-275D-4D23-865B-1A0AFB5A8AE8}"/>
              </a:ext>
            </a:extLst>
          </p:cNvPr>
          <p:cNvSpPr txBox="1"/>
          <p:nvPr/>
        </p:nvSpPr>
        <p:spPr>
          <a:xfrm>
            <a:off x="27819" y="5334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Ink Free" panose="03080402000500000000" pitchFamily="66" charset="0"/>
              </a:rPr>
              <a:t>Types of Budgets!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28A70361-3E64-4AA8-B5F5-24FFF34B0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4000" y="3962400"/>
            <a:ext cx="28194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DBACE9-F63E-082B-EDC3-1D96F4877098}"/>
              </a:ext>
            </a:extLst>
          </p:cNvPr>
          <p:cNvSpPr txBox="1"/>
          <p:nvPr/>
        </p:nvSpPr>
        <p:spPr>
          <a:xfrm>
            <a:off x="838200" y="20574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Ink Free" panose="03080402000500000000" pitchFamily="66" charset="0"/>
              </a:rPr>
              <a:t>50/30/20 Budget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6EEC6E-3713-6892-728F-417AEF0A34D7}"/>
              </a:ext>
            </a:extLst>
          </p:cNvPr>
          <p:cNvSpPr txBox="1"/>
          <p:nvPr/>
        </p:nvSpPr>
        <p:spPr>
          <a:xfrm>
            <a:off x="685800" y="30480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Ink Free" panose="03080402000500000000" pitchFamily="66" charset="0"/>
              </a:rPr>
              <a:t>Zero-Based Budget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BCD0C2-1E62-9CF5-A041-E74D2C6E7B7D}"/>
              </a:ext>
            </a:extLst>
          </p:cNvPr>
          <p:cNvSpPr txBox="1"/>
          <p:nvPr/>
        </p:nvSpPr>
        <p:spPr>
          <a:xfrm>
            <a:off x="685800" y="39624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Ink Free" panose="03080402000500000000" pitchFamily="66" charset="0"/>
              </a:rPr>
              <a:t>Envelope Budget</a:t>
            </a:r>
          </a:p>
        </p:txBody>
      </p:sp>
    </p:spTree>
    <p:extLst>
      <p:ext uri="{BB962C8B-B14F-4D97-AF65-F5344CB8AC3E}">
        <p14:creationId xmlns:p14="http://schemas.microsoft.com/office/powerpoint/2010/main" val="2372668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EAC7C54-275D-4D23-865B-1A0AFB5A8AE8}"/>
              </a:ext>
            </a:extLst>
          </p:cNvPr>
          <p:cNvSpPr txBox="1"/>
          <p:nvPr/>
        </p:nvSpPr>
        <p:spPr>
          <a:xfrm>
            <a:off x="27819" y="5334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Ink Free" panose="03080402000500000000" pitchFamily="66" charset="0"/>
              </a:rPr>
              <a:t>Types of Budgets!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28A70361-3E64-4AA8-B5F5-24FFF34B0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6000" y="3791502"/>
            <a:ext cx="28194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DBACE9-F63E-082B-EDC3-1D96F4877098}"/>
              </a:ext>
            </a:extLst>
          </p:cNvPr>
          <p:cNvSpPr txBox="1"/>
          <p:nvPr/>
        </p:nvSpPr>
        <p:spPr>
          <a:xfrm>
            <a:off x="838200" y="20574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Ink Free" panose="03080402000500000000" pitchFamily="66" charset="0"/>
              </a:rPr>
              <a:t>50/30/20 Budget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D28BBF-BC25-2551-632A-0F6F96EC609C}"/>
              </a:ext>
            </a:extLst>
          </p:cNvPr>
          <p:cNvSpPr txBox="1"/>
          <p:nvPr/>
        </p:nvSpPr>
        <p:spPr>
          <a:xfrm>
            <a:off x="533400" y="3048000"/>
            <a:ext cx="6172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Set aside 50% of income for essentials:  Rent, Food</a:t>
            </a:r>
          </a:p>
          <a:p>
            <a:endParaRPr lang="en-US" sz="2000" dirty="0"/>
          </a:p>
          <a:p>
            <a:r>
              <a:rPr lang="en-US" sz="2000" dirty="0"/>
              <a:t>30% allotted for things you want</a:t>
            </a:r>
          </a:p>
          <a:p>
            <a:endParaRPr lang="en-US" sz="2000" dirty="0"/>
          </a:p>
          <a:p>
            <a:r>
              <a:rPr lang="en-US" sz="2000" dirty="0"/>
              <a:t>Remaining 20% for paying down debt or savings</a:t>
            </a:r>
          </a:p>
        </p:txBody>
      </p:sp>
    </p:spTree>
    <p:extLst>
      <p:ext uri="{BB962C8B-B14F-4D97-AF65-F5344CB8AC3E}">
        <p14:creationId xmlns:p14="http://schemas.microsoft.com/office/powerpoint/2010/main" val="1154115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EAC7C54-275D-4D23-865B-1A0AFB5A8AE8}"/>
              </a:ext>
            </a:extLst>
          </p:cNvPr>
          <p:cNvSpPr txBox="1"/>
          <p:nvPr/>
        </p:nvSpPr>
        <p:spPr>
          <a:xfrm>
            <a:off x="27819" y="5334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Ink Free" panose="03080402000500000000" pitchFamily="66" charset="0"/>
              </a:rPr>
              <a:t>Types of Budgets!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28A70361-3E64-4AA8-B5F5-24FFF34B0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43600" y="3849826"/>
            <a:ext cx="28194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6EEC6E-3713-6892-728F-417AEF0A34D7}"/>
              </a:ext>
            </a:extLst>
          </p:cNvPr>
          <p:cNvSpPr txBox="1"/>
          <p:nvPr/>
        </p:nvSpPr>
        <p:spPr>
          <a:xfrm>
            <a:off x="762000" y="2249269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Ink Free" panose="03080402000500000000" pitchFamily="66" charset="0"/>
              </a:rPr>
              <a:t>Zero-Based Budget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A1895B-B16D-9807-44DF-DBFC9188944D}"/>
              </a:ext>
            </a:extLst>
          </p:cNvPr>
          <p:cNvSpPr txBox="1"/>
          <p:nvPr/>
        </p:nvSpPr>
        <p:spPr>
          <a:xfrm>
            <a:off x="533400" y="32004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Draw up in advance each month to break even </a:t>
            </a:r>
          </a:p>
          <a:p>
            <a:endParaRPr lang="en-US" sz="2400" dirty="0"/>
          </a:p>
          <a:p>
            <a:r>
              <a:rPr lang="en-US" sz="2400" dirty="0"/>
              <a:t>This budget accounts for each dollar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302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EAC7C54-275D-4D23-865B-1A0AFB5A8AE8}"/>
              </a:ext>
            </a:extLst>
          </p:cNvPr>
          <p:cNvSpPr txBox="1"/>
          <p:nvPr/>
        </p:nvSpPr>
        <p:spPr>
          <a:xfrm>
            <a:off x="27819" y="5334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Ink Free" panose="03080402000500000000" pitchFamily="66" charset="0"/>
              </a:rPr>
              <a:t>Types of Budgets!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28A70361-3E64-4AA8-B5F5-24FFF34B0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4000" y="3962400"/>
            <a:ext cx="28194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BCD0C2-1E62-9CF5-A041-E74D2C6E7B7D}"/>
              </a:ext>
            </a:extLst>
          </p:cNvPr>
          <p:cNvSpPr txBox="1"/>
          <p:nvPr/>
        </p:nvSpPr>
        <p:spPr>
          <a:xfrm>
            <a:off x="990600" y="22860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Ink Free" panose="03080402000500000000" pitchFamily="66" charset="0"/>
              </a:rPr>
              <a:t>Envelope Budget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1055BB-BFE9-C539-4940-16B91F26386A}"/>
              </a:ext>
            </a:extLst>
          </p:cNvPr>
          <p:cNvSpPr txBox="1"/>
          <p:nvPr/>
        </p:nvSpPr>
        <p:spPr>
          <a:xfrm>
            <a:off x="1752600" y="3048000"/>
            <a:ext cx="525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Envelope system of paying bills</a:t>
            </a:r>
          </a:p>
          <a:p>
            <a:endParaRPr lang="en-US" sz="2800" dirty="0"/>
          </a:p>
          <a:p>
            <a:r>
              <a:rPr lang="en-US" sz="2800" dirty="0"/>
              <a:t>Takes discipline!</a:t>
            </a:r>
          </a:p>
        </p:txBody>
      </p:sp>
    </p:spTree>
    <p:extLst>
      <p:ext uri="{BB962C8B-B14F-4D97-AF65-F5344CB8AC3E}">
        <p14:creationId xmlns:p14="http://schemas.microsoft.com/office/powerpoint/2010/main" val="2113183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EAC7C54-275D-4D23-865B-1A0AFB5A8AE8}"/>
              </a:ext>
            </a:extLst>
          </p:cNvPr>
          <p:cNvSpPr txBox="1"/>
          <p:nvPr/>
        </p:nvSpPr>
        <p:spPr>
          <a:xfrm>
            <a:off x="1" y="9942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Ink Free" panose="03080402000500000000" pitchFamily="66" charset="0"/>
              </a:rPr>
              <a:t>It is Now Time to Practice Balancing A Budget!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28A70361-3E64-4AA8-B5F5-24FFF34B0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19400" y="2133600"/>
            <a:ext cx="4422581" cy="44225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66026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63CDFE-A4EF-4ED1-8B26-414466323982}"/>
              </a:ext>
            </a:extLst>
          </p:cNvPr>
          <p:cNvSpPr txBox="1"/>
          <p:nvPr/>
        </p:nvSpPr>
        <p:spPr>
          <a:xfrm>
            <a:off x="2667000" y="76200"/>
            <a:ext cx="4668762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Ink Free" panose="03080402000500000000" pitchFamily="66" charset="0"/>
              </a:rPr>
              <a:t>Unit 7</a:t>
            </a:r>
          </a:p>
          <a:p>
            <a:r>
              <a:rPr lang="en-US" sz="2400" b="1" dirty="0">
                <a:latin typeface="Ink Free" panose="03080402000500000000" pitchFamily="66" charset="0"/>
              </a:rPr>
              <a:t> **  Vocabulary</a:t>
            </a:r>
          </a:p>
          <a:p>
            <a:r>
              <a:rPr lang="en-US" sz="2400" b="1" dirty="0">
                <a:latin typeface="Ink Free" panose="03080402000500000000" pitchFamily="66" charset="0"/>
              </a:rPr>
              <a:t>5% Occupation Research</a:t>
            </a:r>
          </a:p>
          <a:p>
            <a:r>
              <a:rPr lang="en-US" sz="2400" b="1" dirty="0">
                <a:latin typeface="Ink Free" panose="03080402000500000000" pitchFamily="66" charset="0"/>
              </a:rPr>
              <a:t>5% Goals</a:t>
            </a:r>
          </a:p>
          <a:p>
            <a:r>
              <a:rPr lang="en-US" sz="2800" b="1" u="sng" dirty="0">
                <a:latin typeface="Ink Free" panose="03080402000500000000" pitchFamily="66" charset="0"/>
              </a:rPr>
              <a:t>30% Checkbook (Big)</a:t>
            </a:r>
          </a:p>
          <a:p>
            <a:r>
              <a:rPr lang="en-US" sz="2400" b="1" dirty="0">
                <a:latin typeface="Ink Free" panose="03080402000500000000" pitchFamily="66" charset="0"/>
              </a:rPr>
              <a:t>5% Pre-Project budget</a:t>
            </a:r>
          </a:p>
          <a:p>
            <a:r>
              <a:rPr lang="en-US" sz="2400" b="1" dirty="0">
                <a:latin typeface="Ink Free" panose="03080402000500000000" pitchFamily="66" charset="0"/>
              </a:rPr>
              <a:t>10% Average Budget</a:t>
            </a:r>
          </a:p>
          <a:p>
            <a:r>
              <a:rPr lang="en-US" sz="2400" b="1" dirty="0">
                <a:latin typeface="Ink Free" panose="03080402000500000000" pitchFamily="66" charset="0"/>
              </a:rPr>
              <a:t>	-Credit</a:t>
            </a:r>
          </a:p>
          <a:p>
            <a:r>
              <a:rPr lang="en-US" sz="2400" b="1" dirty="0">
                <a:latin typeface="Ink Free" panose="03080402000500000000" pitchFamily="66" charset="0"/>
              </a:rPr>
              <a:t>	-Buying vs Renting</a:t>
            </a:r>
          </a:p>
          <a:p>
            <a:r>
              <a:rPr lang="en-US" sz="2400" b="1" dirty="0">
                <a:latin typeface="Ink Free" panose="03080402000500000000" pitchFamily="66" charset="0"/>
              </a:rPr>
              <a:t>10% Transportation Pros/Cons</a:t>
            </a:r>
          </a:p>
          <a:p>
            <a:r>
              <a:rPr lang="en-US" sz="2400" b="1" dirty="0">
                <a:latin typeface="Ink Free" panose="03080402000500000000" pitchFamily="66" charset="0"/>
              </a:rPr>
              <a:t>5% Furnishings*</a:t>
            </a:r>
          </a:p>
          <a:p>
            <a:r>
              <a:rPr lang="en-US" sz="2800" b="1" u="sng" dirty="0">
                <a:latin typeface="Ink Free" panose="03080402000500000000" pitchFamily="66" charset="0"/>
              </a:rPr>
              <a:t>30% Budget (Big)</a:t>
            </a:r>
          </a:p>
          <a:p>
            <a:pPr algn="ctr"/>
            <a:endParaRPr lang="en-US" sz="3600" b="1" dirty="0">
              <a:latin typeface="Ink Free" panose="03080402000500000000" pitchFamily="66" charset="0"/>
            </a:endParaRPr>
          </a:p>
          <a:p>
            <a:pPr algn="ctr"/>
            <a:endParaRPr lang="en-US" sz="3600" b="1" dirty="0">
              <a:latin typeface="Ink Free" panose="03080402000500000000" pitchFamily="66" charset="0"/>
            </a:endParaRPr>
          </a:p>
          <a:p>
            <a:pPr algn="ctr"/>
            <a:endParaRPr lang="en-US" sz="3600" b="1" dirty="0">
              <a:latin typeface="Ink Free" panose="03080402000500000000" pitchFamily="66" charset="0"/>
            </a:endParaRPr>
          </a:p>
          <a:p>
            <a:pPr algn="ctr"/>
            <a:endParaRPr lang="en-US" sz="7200" b="1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207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63CDFE-A4EF-4ED1-8B26-414466323982}"/>
              </a:ext>
            </a:extLst>
          </p:cNvPr>
          <p:cNvSpPr txBox="1"/>
          <p:nvPr/>
        </p:nvSpPr>
        <p:spPr>
          <a:xfrm>
            <a:off x="-20563" y="228600"/>
            <a:ext cx="9162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Ink Free" panose="03080402000500000000" pitchFamily="66" charset="0"/>
              </a:rPr>
              <a:t>Do not fall behind</a:t>
            </a:r>
          </a:p>
          <a:p>
            <a:pPr algn="ctr"/>
            <a:r>
              <a:rPr lang="en-US" sz="7200" b="1" dirty="0">
                <a:latin typeface="Ink Free" panose="03080402000500000000" pitchFamily="66" charset="0"/>
                <a:hlinkClick r:id="rId2"/>
              </a:rPr>
              <a:t>www.glscott.org</a:t>
            </a:r>
            <a:endParaRPr lang="en-US" sz="7200" b="1" dirty="0">
              <a:latin typeface="Ink Free" panose="03080402000500000000" pitchFamily="66" charset="0"/>
            </a:endParaRPr>
          </a:p>
          <a:p>
            <a:pPr algn="ctr"/>
            <a:r>
              <a:rPr lang="en-US" sz="7200" b="1" dirty="0">
                <a:latin typeface="Ink Free" panose="03080402000500000000" pitchFamily="66" charset="0"/>
              </a:rPr>
              <a:t>-Economics</a:t>
            </a:r>
          </a:p>
          <a:p>
            <a:pPr algn="ctr"/>
            <a:r>
              <a:rPr lang="en-US" sz="7200" b="1" dirty="0">
                <a:latin typeface="Ink Free" panose="03080402000500000000" pitchFamily="66" charset="0"/>
              </a:rPr>
              <a:t>-Unit 7</a:t>
            </a:r>
          </a:p>
          <a:p>
            <a:pPr algn="ctr"/>
            <a:r>
              <a:rPr lang="en-US" sz="7200" b="1" dirty="0">
                <a:latin typeface="Ink Free" panose="03080402000500000000" pitchFamily="66" charset="0"/>
              </a:rPr>
              <a:t>Penalty for late work !</a:t>
            </a:r>
          </a:p>
        </p:txBody>
      </p:sp>
    </p:spTree>
    <p:extLst>
      <p:ext uri="{BB962C8B-B14F-4D97-AF65-F5344CB8AC3E}">
        <p14:creationId xmlns:p14="http://schemas.microsoft.com/office/powerpoint/2010/main" val="2183715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outdoor, sign, yellow&#10;&#10;Description automatically generated">
            <a:extLst>
              <a:ext uri="{FF2B5EF4-FFF2-40B4-BE49-F238E27FC236}">
                <a16:creationId xmlns:a16="http://schemas.microsoft.com/office/drawing/2014/main" id="{AAAFC8B3-49AD-E220-5A47-201D0A2FC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0" y="0"/>
            <a:ext cx="10532105" cy="7024914"/>
          </a:xfrm>
          <a:prstGeom prst="rect">
            <a:avLst/>
          </a:prstGeom>
        </p:spPr>
      </p:pic>
      <p:pic>
        <p:nvPicPr>
          <p:cNvPr id="8" name="Picture 7" descr="A picture containing calendar&#10;&#10;Description automatically generated">
            <a:extLst>
              <a:ext uri="{FF2B5EF4-FFF2-40B4-BE49-F238E27FC236}">
                <a16:creationId xmlns:a16="http://schemas.microsoft.com/office/drawing/2014/main" id="{8B8B57EF-2D7E-D689-DF79-1C5C387610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6"/>
          <a:stretch/>
        </p:blipFill>
        <p:spPr>
          <a:xfrm>
            <a:off x="76200" y="488384"/>
            <a:ext cx="374120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63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69742D-D668-C7F6-BB4B-66F04A9045A5}"/>
              </a:ext>
            </a:extLst>
          </p:cNvPr>
          <p:cNvSpPr txBox="1"/>
          <p:nvPr/>
        </p:nvSpPr>
        <p:spPr>
          <a:xfrm>
            <a:off x="685800" y="1600200"/>
            <a:ext cx="769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End of the Beginning</a:t>
            </a:r>
          </a:p>
          <a:p>
            <a:endParaRPr lang="en-US" sz="6000" dirty="0"/>
          </a:p>
          <a:p>
            <a:r>
              <a:rPr lang="en-US" sz="6000" dirty="0"/>
              <a:t>Next ---- Checkbook</a:t>
            </a:r>
          </a:p>
        </p:txBody>
      </p:sp>
    </p:spTree>
    <p:extLst>
      <p:ext uri="{BB962C8B-B14F-4D97-AF65-F5344CB8AC3E}">
        <p14:creationId xmlns:p14="http://schemas.microsoft.com/office/powerpoint/2010/main" val="2053501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ottle of wine and a glass of water on a table&#10;&#10;Description automatically generated with low confidence">
            <a:extLst>
              <a:ext uri="{FF2B5EF4-FFF2-40B4-BE49-F238E27FC236}">
                <a16:creationId xmlns:a16="http://schemas.microsoft.com/office/drawing/2014/main" id="{353C3654-BFAB-0670-7B4E-7E6D3A3B2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-76200"/>
            <a:ext cx="7239000" cy="7239000"/>
          </a:xfrm>
          <a:prstGeom prst="rect">
            <a:avLst/>
          </a:prstGeom>
        </p:spPr>
      </p:pic>
      <p:pic>
        <p:nvPicPr>
          <p:cNvPr id="11" name="Picture 10" descr="A bottle of wine next to a box&#10;&#10;Description automatically generated with medium confidence">
            <a:extLst>
              <a:ext uri="{FF2B5EF4-FFF2-40B4-BE49-F238E27FC236}">
                <a16:creationId xmlns:a16="http://schemas.microsoft.com/office/drawing/2014/main" id="{D354A2EB-3016-EE34-67B6-03A470D31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"/>
            <a:ext cx="493928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794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63CDFE-A4EF-4ED1-8B26-414466323982}"/>
              </a:ext>
            </a:extLst>
          </p:cNvPr>
          <p:cNvSpPr txBox="1"/>
          <p:nvPr/>
        </p:nvSpPr>
        <p:spPr>
          <a:xfrm>
            <a:off x="152401" y="304800"/>
            <a:ext cx="891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Ink Free" panose="03080402000500000000" pitchFamily="66" charset="0"/>
              </a:rPr>
              <a:t>Understanding How to Balance A Budget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E76B7C-51AA-4D7E-8043-03A6B94B0F4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3323652"/>
            <a:ext cx="4407408" cy="293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BFC7E78-DEF5-4C4F-AD7D-2703DC1F1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33779">
            <a:off x="4598763" y="3339245"/>
            <a:ext cx="4411369" cy="29070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 descr="A picture containing text, person, table, sitting&#10;&#10;Description automatically generated">
            <a:extLst>
              <a:ext uri="{FF2B5EF4-FFF2-40B4-BE49-F238E27FC236}">
                <a16:creationId xmlns:a16="http://schemas.microsoft.com/office/drawing/2014/main" id="{2ACF7D49-94A2-8B1A-4D1A-0139A10F65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394" y="3323652"/>
            <a:ext cx="4097059" cy="319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87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D6E314-92F3-43CB-B4DC-B404E0CECE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209800"/>
            <a:ext cx="4191000" cy="4277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Ink Free" panose="03080402000500000000" pitchFamily="66" charset="0"/>
              </a:rPr>
              <a:t>A budget is what you use to decide what you are going to spend your money on, and how much of your money you are going to spend.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AC7C54-275D-4D23-865B-1A0AFB5A8AE8}"/>
              </a:ext>
            </a:extLst>
          </p:cNvPr>
          <p:cNvSpPr txBox="1"/>
          <p:nvPr/>
        </p:nvSpPr>
        <p:spPr>
          <a:xfrm>
            <a:off x="1" y="9942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Ink Free" panose="03080402000500000000" pitchFamily="66" charset="0"/>
              </a:rPr>
              <a:t>What Exactly Is A “Budget?”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F35CEF7-95F6-F939-3DF6-9AD71CEAA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981200"/>
            <a:ext cx="5032829" cy="461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38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D6E314-92F3-43CB-B4DC-B404E0CECE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26" y="2302333"/>
            <a:ext cx="6400800" cy="4277003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latin typeface="Ink Free" panose="03080402000500000000" pitchFamily="66" charset="0"/>
              </a:rPr>
              <a:t>A Monthly Income is the amount of money you make before taxes, savings, and retirement are taken out.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latin typeface="Ink Free" panose="03080402000500000000" pitchFamily="66" charset="0"/>
              </a:rPr>
              <a:t>A </a:t>
            </a:r>
            <a:r>
              <a:rPr lang="en-US" sz="3200" b="1" u="sng" dirty="0">
                <a:solidFill>
                  <a:schemeClr val="accent1"/>
                </a:solidFill>
                <a:latin typeface="Ink Free" panose="03080402000500000000" pitchFamily="66" charset="0"/>
              </a:rPr>
              <a:t>M</a:t>
            </a:r>
            <a:r>
              <a:rPr lang="en-US" sz="3200" b="1" dirty="0">
                <a:latin typeface="Ink Free" panose="03080402000500000000" pitchFamily="66" charset="0"/>
              </a:rPr>
              <a:t>onthly </a:t>
            </a:r>
            <a:r>
              <a:rPr lang="en-US" sz="3200" b="1" u="sng" dirty="0">
                <a:solidFill>
                  <a:schemeClr val="accent1"/>
                </a:solidFill>
                <a:latin typeface="Ink Free" panose="03080402000500000000" pitchFamily="66" charset="0"/>
              </a:rPr>
              <a:t>A</a:t>
            </a:r>
            <a:r>
              <a:rPr lang="en-US" sz="3200" b="1" dirty="0">
                <a:latin typeface="Ink Free" panose="03080402000500000000" pitchFamily="66" charset="0"/>
              </a:rPr>
              <a:t>vailable </a:t>
            </a:r>
            <a:r>
              <a:rPr lang="en-US" sz="3200" b="1" u="sng" dirty="0">
                <a:solidFill>
                  <a:schemeClr val="accent1"/>
                </a:solidFill>
                <a:latin typeface="Ink Free" panose="03080402000500000000" pitchFamily="66" charset="0"/>
              </a:rPr>
              <a:t>I</a:t>
            </a:r>
            <a:r>
              <a:rPr lang="en-US" sz="3200" b="1" dirty="0">
                <a:latin typeface="Ink Free" panose="03080402000500000000" pitchFamily="66" charset="0"/>
              </a:rPr>
              <a:t>ncome (</a:t>
            </a:r>
            <a:r>
              <a:rPr lang="en-US" sz="3200" b="1" dirty="0">
                <a:solidFill>
                  <a:schemeClr val="accent1"/>
                </a:solidFill>
                <a:latin typeface="Ink Free" panose="03080402000500000000" pitchFamily="66" charset="0"/>
              </a:rPr>
              <a:t>MAI</a:t>
            </a:r>
            <a:r>
              <a:rPr lang="en-US" sz="3200" b="1" dirty="0">
                <a:latin typeface="Ink Free" panose="03080402000500000000" pitchFamily="66" charset="0"/>
              </a:rPr>
              <a:t>) is the amount of money you actually get to spend after taxes, savings, and retirement are </a:t>
            </a:r>
            <a:r>
              <a:rPr lang="en-US" sz="3200" b="1">
                <a:latin typeface="Ink Free" panose="03080402000500000000" pitchFamily="66" charset="0"/>
              </a:rPr>
              <a:t>taken out.</a:t>
            </a:r>
            <a:endParaRPr lang="en-US" sz="3200" b="1" dirty="0">
              <a:latin typeface="Ink Free" panose="03080402000500000000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AC7C54-275D-4D23-865B-1A0AFB5A8AE8}"/>
              </a:ext>
            </a:extLst>
          </p:cNvPr>
          <p:cNvSpPr txBox="1"/>
          <p:nvPr/>
        </p:nvSpPr>
        <p:spPr>
          <a:xfrm>
            <a:off x="-5080" y="27866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What’s the Difference Between a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Monthly Income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 and a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Monthly Available Income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ADB36C-4764-483B-83D5-074D9B9D9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489456"/>
            <a:ext cx="2601067" cy="318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7810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2488</TotalTime>
  <Words>477</Words>
  <Application>Microsoft Office PowerPoint</Application>
  <PresentationFormat>On-screen Show (4:3)</PresentationFormat>
  <Paragraphs>74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Gill Sans MT</vt:lpstr>
      <vt:lpstr>Ink Free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mkulasiewicz</dc:creator>
  <cp:lastModifiedBy>Greg Scott</cp:lastModifiedBy>
  <cp:revision>42</cp:revision>
  <dcterms:created xsi:type="dcterms:W3CDTF">2015-10-04T21:31:48Z</dcterms:created>
  <dcterms:modified xsi:type="dcterms:W3CDTF">2023-04-20T21:24:00Z</dcterms:modified>
</cp:coreProperties>
</file>