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  <p:sldMasterId id="2147483666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ac5bf95f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ac5bf95f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ac5bf95fe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ac5bf95fe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ac5bf95fe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eac5bf95fe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72035" y="233280"/>
            <a:ext cx="8400000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72035" y="3678301"/>
            <a:ext cx="8400000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372035" y="1163171"/>
            <a:ext cx="8400000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rot="10800000" flipH="1">
            <a:off x="372035" y="60"/>
            <a:ext cx="8400000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372035" y="1163171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"/>
          <p:cNvSpPr/>
          <p:nvPr/>
        </p:nvSpPr>
        <p:spPr>
          <a:xfrm rot="10800000" flipH="1">
            <a:off x="372035" y="60"/>
            <a:ext cx="8400000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4657165" y="1163171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2"/>
          </p:nvPr>
        </p:nvSpPr>
        <p:spPr>
          <a:xfrm>
            <a:off x="4761354" y="1200150"/>
            <a:ext cx="3925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>
            <a:off x="372035" y="1163171"/>
            <a:ext cx="8400000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 rot="10800000" flipH="1">
            <a:off x="372035" y="60"/>
            <a:ext cx="8400000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4000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6" name="Google Shape;36;p6"/>
          <p:cNvSpPr/>
          <p:nvPr/>
        </p:nvSpPr>
        <p:spPr>
          <a:xfrm>
            <a:off x="372035" y="233280"/>
            <a:ext cx="8400000" cy="38685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372035" y="235585"/>
            <a:ext cx="8400000" cy="46722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abel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</a:defRPr>
            </a:lvl1pPr>
            <a:lvl2pPr lvl="1" algn="r">
              <a:buNone/>
              <a:defRPr sz="1300">
                <a:solidFill>
                  <a:schemeClr val="lt1"/>
                </a:solidFill>
              </a:defRPr>
            </a:lvl2pPr>
            <a:lvl3pPr lvl="2" algn="r">
              <a:buNone/>
              <a:defRPr sz="1300">
                <a:solidFill>
                  <a:schemeClr val="lt1"/>
                </a:solidFill>
              </a:defRPr>
            </a:lvl3pPr>
            <a:lvl4pPr lvl="3" algn="r">
              <a:buNone/>
              <a:defRPr sz="1300">
                <a:solidFill>
                  <a:schemeClr val="lt1"/>
                </a:solidFill>
              </a:defRPr>
            </a:lvl4pPr>
            <a:lvl5pPr lvl="4" algn="r">
              <a:buNone/>
              <a:defRPr sz="1300">
                <a:solidFill>
                  <a:schemeClr val="lt1"/>
                </a:solidFill>
              </a:defRPr>
            </a:lvl5pPr>
            <a:lvl6pPr lvl="5" algn="r">
              <a:buNone/>
              <a:defRPr sz="1300">
                <a:solidFill>
                  <a:schemeClr val="lt1"/>
                </a:solidFill>
              </a:defRPr>
            </a:lvl6pPr>
            <a:lvl7pPr lvl="6" algn="r">
              <a:buNone/>
              <a:defRPr sz="1300">
                <a:solidFill>
                  <a:schemeClr val="lt1"/>
                </a:solidFill>
              </a:defRPr>
            </a:lvl7pPr>
            <a:lvl8pPr lvl="7" algn="r">
              <a:buNone/>
              <a:defRPr sz="1300">
                <a:solidFill>
                  <a:schemeClr val="lt1"/>
                </a:solidFill>
              </a:defRPr>
            </a:lvl8pPr>
            <a:lvl9pPr lvl="8" algn="r">
              <a:buNone/>
              <a:defRPr sz="13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updated-what-percent-of-18-29-year-olds-are-currently-living-with-their-parents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www.usatoday.com/story/news/factcheck/2021/12/23/fact-check-47-american-young-adults-live-their-parents/8672598002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20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0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0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What percent of 18-29 year olds are currently living with their parents? 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20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7/21/22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5" name="Google Shape;95;p20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20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Budgeting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20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6461732" y="3834455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/>
          <p:nvPr/>
        </p:nvSpPr>
        <p:spPr>
          <a:xfrm>
            <a:off x="1000125" y="1276975"/>
            <a:ext cx="7990800" cy="36726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Budgeting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2214625" y="1717950"/>
            <a:ext cx="5553900" cy="1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Montserrat"/>
                <a:ea typeface="Montserrat"/>
                <a:cs typeface="Montserrat"/>
                <a:sym typeface="Montserrat"/>
              </a:rPr>
              <a:t>47%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21"/>
          <p:cNvSpPr txBox="1"/>
          <p:nvPr/>
        </p:nvSpPr>
        <p:spPr>
          <a:xfrm>
            <a:off x="1463386" y="16936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21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1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21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1"/>
          <p:cNvSpPr/>
          <p:nvPr/>
        </p:nvSpPr>
        <p:spPr>
          <a:xfrm>
            <a:off x="3053250" y="4547725"/>
            <a:ext cx="3573600" cy="3432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Click here for more info on this topic</a:t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14826" y="1634225"/>
            <a:ext cx="3394175" cy="2863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2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Montserrat"/>
              <a:buAutoNum type="arabicPeriod"/>
            </a:pPr>
            <a:r>
              <a:rPr lang="en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Do you know anyone in the 18-29 year age range who lives with their parents? Who? Why do they live with their parents? </a:t>
            </a:r>
            <a:endParaRPr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Montserrat"/>
              <a:buAutoNum type="arabicPeriod"/>
            </a:pPr>
            <a:r>
              <a:rPr lang="en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Why do you think that certain states have higher percentages of 18-29 year olds living at home with their parents? </a:t>
            </a:r>
            <a:endParaRPr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Montserrat"/>
              <a:buAutoNum type="arabicPeriod"/>
            </a:pPr>
            <a:r>
              <a:rPr lang="en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At what age do you envision yourself living on your own? What is your plan to develop financial independence?</a:t>
            </a:r>
            <a:endParaRPr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Montserrat"/>
              <a:buAutoNum type="arabicPeriod"/>
            </a:pPr>
            <a:r>
              <a:rPr lang="en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How will this number change as the world continues to respond to COVID-19?</a:t>
            </a:r>
            <a:endParaRPr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None/>
            </a:pP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Label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2023-04-17T13:37:42Z</dcterms:modified>
</cp:coreProperties>
</file>