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E9932-A724-4E34-A102-564E7875D090}" v="192" dt="2022-08-29T23:35:24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87" autoAdjust="0"/>
  </p:normalViewPr>
  <p:slideViewPr>
    <p:cSldViewPr snapToGrid="0" snapToObjects="1">
      <p:cViewPr varScale="1">
        <p:scale>
          <a:sx n="51" d="100"/>
          <a:sy n="51" d="100"/>
        </p:scale>
        <p:origin x="31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5A08DFB0-49D6-4D11-8B16-FF363DE2DC33}"/>
    <pc:docChg chg="custSel addSld delSld modSld sldOrd">
      <pc:chgData name="Greg Scott" userId="c650d04ab2c8d8e3" providerId="LiveId" clId="{5A08DFB0-49D6-4D11-8B16-FF363DE2DC33}" dt="2022-08-23T02:08:43.333" v="1129" actId="207"/>
      <pc:docMkLst>
        <pc:docMk/>
      </pc:docMkLst>
      <pc:sldChg chg="modSp mod">
        <pc:chgData name="Greg Scott" userId="c650d04ab2c8d8e3" providerId="LiveId" clId="{5A08DFB0-49D6-4D11-8B16-FF363DE2DC33}" dt="2022-08-23T02:07:37.183" v="1122" actId="207"/>
        <pc:sldMkLst>
          <pc:docMk/>
          <pc:sldMk cId="3071040339" sldId="256"/>
        </pc:sldMkLst>
        <pc:spChg chg="mod">
          <ac:chgData name="Greg Scott" userId="c650d04ab2c8d8e3" providerId="LiveId" clId="{5A08DFB0-49D6-4D11-8B16-FF363DE2DC33}" dt="2022-08-23T02:07:37.183" v="1122" actId="207"/>
          <ac:spMkLst>
            <pc:docMk/>
            <pc:sldMk cId="3071040339" sldId="256"/>
            <ac:spMk id="2" creationId="{00000000-0000-0000-0000-000000000000}"/>
          </ac:spMkLst>
        </pc:spChg>
      </pc:sldChg>
      <pc:sldChg chg="del">
        <pc:chgData name="Greg Scott" userId="c650d04ab2c8d8e3" providerId="LiveId" clId="{5A08DFB0-49D6-4D11-8B16-FF363DE2DC33}" dt="2022-08-23T01:37:21.383" v="5" actId="47"/>
        <pc:sldMkLst>
          <pc:docMk/>
          <pc:sldMk cId="858038402" sldId="257"/>
        </pc:sldMkLst>
      </pc:sldChg>
      <pc:sldChg chg="del">
        <pc:chgData name="Greg Scott" userId="c650d04ab2c8d8e3" providerId="LiveId" clId="{5A08DFB0-49D6-4D11-8B16-FF363DE2DC33}" dt="2022-08-23T01:37:24.048" v="6" actId="47"/>
        <pc:sldMkLst>
          <pc:docMk/>
          <pc:sldMk cId="1006746920" sldId="258"/>
        </pc:sldMkLst>
      </pc:sldChg>
      <pc:sldChg chg="del">
        <pc:chgData name="Greg Scott" userId="c650d04ab2c8d8e3" providerId="LiveId" clId="{5A08DFB0-49D6-4D11-8B16-FF363DE2DC33}" dt="2022-08-23T01:37:27.119" v="7" actId="47"/>
        <pc:sldMkLst>
          <pc:docMk/>
          <pc:sldMk cId="1677310738" sldId="259"/>
        </pc:sldMkLst>
      </pc:sldChg>
      <pc:sldChg chg="del">
        <pc:chgData name="Greg Scott" userId="c650d04ab2c8d8e3" providerId="LiveId" clId="{5A08DFB0-49D6-4D11-8B16-FF363DE2DC33}" dt="2022-08-23T01:37:36.612" v="8" actId="47"/>
        <pc:sldMkLst>
          <pc:docMk/>
          <pc:sldMk cId="4029719438" sldId="260"/>
        </pc:sldMkLst>
      </pc:sldChg>
      <pc:sldChg chg="del">
        <pc:chgData name="Greg Scott" userId="c650d04ab2c8d8e3" providerId="LiveId" clId="{5A08DFB0-49D6-4D11-8B16-FF363DE2DC33}" dt="2022-08-23T01:37:42.724" v="9" actId="47"/>
        <pc:sldMkLst>
          <pc:docMk/>
          <pc:sldMk cId="90884991" sldId="261"/>
        </pc:sldMkLst>
      </pc:sldChg>
      <pc:sldChg chg="del">
        <pc:chgData name="Greg Scott" userId="c650d04ab2c8d8e3" providerId="LiveId" clId="{5A08DFB0-49D6-4D11-8B16-FF363DE2DC33}" dt="2022-08-23T01:37:45.162" v="10" actId="47"/>
        <pc:sldMkLst>
          <pc:docMk/>
          <pc:sldMk cId="3054408732" sldId="262"/>
        </pc:sldMkLst>
      </pc:sldChg>
      <pc:sldChg chg="modSp mod">
        <pc:chgData name="Greg Scott" userId="c650d04ab2c8d8e3" providerId="LiveId" clId="{5A08DFB0-49D6-4D11-8B16-FF363DE2DC33}" dt="2022-08-23T02:07:42.622" v="1123" actId="207"/>
        <pc:sldMkLst>
          <pc:docMk/>
          <pc:sldMk cId="2234151949" sldId="263"/>
        </pc:sldMkLst>
        <pc:spChg chg="mod">
          <ac:chgData name="Greg Scott" userId="c650d04ab2c8d8e3" providerId="LiveId" clId="{5A08DFB0-49D6-4D11-8B16-FF363DE2DC33}" dt="2022-08-23T02:07:42.622" v="1123" actId="207"/>
          <ac:spMkLst>
            <pc:docMk/>
            <pc:sldMk cId="2234151949" sldId="263"/>
            <ac:spMk id="2" creationId="{00000000-0000-0000-0000-000000000000}"/>
          </ac:spMkLst>
        </pc:spChg>
        <pc:spChg chg="mod">
          <ac:chgData name="Greg Scott" userId="c650d04ab2c8d8e3" providerId="LiveId" clId="{5A08DFB0-49D6-4D11-8B16-FF363DE2DC33}" dt="2022-08-23T02:04:28.063" v="1121" actId="1076"/>
          <ac:spMkLst>
            <pc:docMk/>
            <pc:sldMk cId="2234151949" sldId="263"/>
            <ac:spMk id="4" creationId="{00000000-0000-0000-0000-000000000000}"/>
          </ac:spMkLst>
        </pc:spChg>
      </pc:sldChg>
      <pc:sldChg chg="modSp mod">
        <pc:chgData name="Greg Scott" userId="c650d04ab2c8d8e3" providerId="LiveId" clId="{5A08DFB0-49D6-4D11-8B16-FF363DE2DC33}" dt="2022-08-23T02:07:49.142" v="1124" actId="207"/>
        <pc:sldMkLst>
          <pc:docMk/>
          <pc:sldMk cId="2634249779" sldId="264"/>
        </pc:sldMkLst>
        <pc:spChg chg="mod">
          <ac:chgData name="Greg Scott" userId="c650d04ab2c8d8e3" providerId="LiveId" clId="{5A08DFB0-49D6-4D11-8B16-FF363DE2DC33}" dt="2022-08-23T02:07:49.142" v="1124" actId="207"/>
          <ac:spMkLst>
            <pc:docMk/>
            <pc:sldMk cId="2634249779" sldId="264"/>
            <ac:spMk id="2" creationId="{00000000-0000-0000-0000-000000000000}"/>
          </ac:spMkLst>
        </pc:spChg>
      </pc:sldChg>
      <pc:sldChg chg="del">
        <pc:chgData name="Greg Scott" userId="c650d04ab2c8d8e3" providerId="LiveId" clId="{5A08DFB0-49D6-4D11-8B16-FF363DE2DC33}" dt="2022-08-23T01:37:03.302" v="3" actId="47"/>
        <pc:sldMkLst>
          <pc:docMk/>
          <pc:sldMk cId="459931975" sldId="265"/>
        </pc:sldMkLst>
      </pc:sldChg>
      <pc:sldChg chg="del">
        <pc:chgData name="Greg Scott" userId="c650d04ab2c8d8e3" providerId="LiveId" clId="{5A08DFB0-49D6-4D11-8B16-FF363DE2DC33}" dt="2022-08-23T01:36:58.394" v="2" actId="47"/>
        <pc:sldMkLst>
          <pc:docMk/>
          <pc:sldMk cId="2785516020" sldId="266"/>
        </pc:sldMkLst>
      </pc:sldChg>
      <pc:sldChg chg="del">
        <pc:chgData name="Greg Scott" userId="c650d04ab2c8d8e3" providerId="LiveId" clId="{5A08DFB0-49D6-4D11-8B16-FF363DE2DC33}" dt="2022-08-23T01:36:55.186" v="1" actId="47"/>
        <pc:sldMkLst>
          <pc:docMk/>
          <pc:sldMk cId="1885257163" sldId="267"/>
        </pc:sldMkLst>
      </pc:sldChg>
      <pc:sldChg chg="modSp mod">
        <pc:chgData name="Greg Scott" userId="c650d04ab2c8d8e3" providerId="LiveId" clId="{5A08DFB0-49D6-4D11-8B16-FF363DE2DC33}" dt="2022-08-23T02:07:55.072" v="1125" actId="207"/>
        <pc:sldMkLst>
          <pc:docMk/>
          <pc:sldMk cId="3123139314" sldId="268"/>
        </pc:sldMkLst>
        <pc:spChg chg="mod">
          <ac:chgData name="Greg Scott" userId="c650d04ab2c8d8e3" providerId="LiveId" clId="{5A08DFB0-49D6-4D11-8B16-FF363DE2DC33}" dt="2022-08-23T02:07:55.072" v="1125" actId="207"/>
          <ac:spMkLst>
            <pc:docMk/>
            <pc:sldMk cId="3123139314" sldId="268"/>
            <ac:spMk id="2" creationId="{00000000-0000-0000-0000-000000000000}"/>
          </ac:spMkLst>
        </pc:spChg>
      </pc:sldChg>
      <pc:sldChg chg="addSp modSp mod modAnim">
        <pc:chgData name="Greg Scott" userId="c650d04ab2c8d8e3" providerId="LiveId" clId="{5A08DFB0-49D6-4D11-8B16-FF363DE2DC33}" dt="2022-08-23T02:08:32.414" v="1127" actId="207"/>
        <pc:sldMkLst>
          <pc:docMk/>
          <pc:sldMk cId="100472832" sldId="269"/>
        </pc:sldMkLst>
        <pc:spChg chg="mod">
          <ac:chgData name="Greg Scott" userId="c650d04ab2c8d8e3" providerId="LiveId" clId="{5A08DFB0-49D6-4D11-8B16-FF363DE2DC33}" dt="2022-08-23T02:08:32.414" v="1127" actId="207"/>
          <ac:spMkLst>
            <pc:docMk/>
            <pc:sldMk cId="100472832" sldId="269"/>
            <ac:spMk id="2" creationId="{00000000-0000-0000-0000-000000000000}"/>
          </ac:spMkLst>
        </pc:spChg>
        <pc:spChg chg="mod">
          <ac:chgData name="Greg Scott" userId="c650d04ab2c8d8e3" providerId="LiveId" clId="{5A08DFB0-49D6-4D11-8B16-FF363DE2DC33}" dt="2022-08-23T01:40:35.081" v="17" actId="1076"/>
          <ac:spMkLst>
            <pc:docMk/>
            <pc:sldMk cId="100472832" sldId="269"/>
            <ac:spMk id="3" creationId="{00000000-0000-0000-0000-000000000000}"/>
          </ac:spMkLst>
        </pc:spChg>
        <pc:picChg chg="add mod">
          <ac:chgData name="Greg Scott" userId="c650d04ab2c8d8e3" providerId="LiveId" clId="{5A08DFB0-49D6-4D11-8B16-FF363DE2DC33}" dt="2022-08-23T01:40:42.892" v="20" actId="14100"/>
          <ac:picMkLst>
            <pc:docMk/>
            <pc:sldMk cId="100472832" sldId="269"/>
            <ac:picMk id="4" creationId="{281AA205-1468-737F-A7AB-DA32FD1D3414}"/>
          </ac:picMkLst>
        </pc:picChg>
      </pc:sldChg>
      <pc:sldChg chg="modSp mod ord">
        <pc:chgData name="Greg Scott" userId="c650d04ab2c8d8e3" providerId="LiveId" clId="{5A08DFB0-49D6-4D11-8B16-FF363DE2DC33}" dt="2022-08-23T02:08:25.695" v="1126" actId="207"/>
        <pc:sldMkLst>
          <pc:docMk/>
          <pc:sldMk cId="3734283140" sldId="270"/>
        </pc:sldMkLst>
        <pc:spChg chg="mod">
          <ac:chgData name="Greg Scott" userId="c650d04ab2c8d8e3" providerId="LiveId" clId="{5A08DFB0-49D6-4D11-8B16-FF363DE2DC33}" dt="2022-08-23T02:08:25.695" v="1126" actId="207"/>
          <ac:spMkLst>
            <pc:docMk/>
            <pc:sldMk cId="3734283140" sldId="270"/>
            <ac:spMk id="2" creationId="{00000000-0000-0000-0000-000000000000}"/>
          </ac:spMkLst>
        </pc:spChg>
      </pc:sldChg>
      <pc:sldChg chg="del">
        <pc:chgData name="Greg Scott" userId="c650d04ab2c8d8e3" providerId="LiveId" clId="{5A08DFB0-49D6-4D11-8B16-FF363DE2DC33}" dt="2022-08-23T01:41:56.277" v="31" actId="47"/>
        <pc:sldMkLst>
          <pc:docMk/>
          <pc:sldMk cId="1078733330" sldId="271"/>
        </pc:sldMkLst>
      </pc:sldChg>
      <pc:sldChg chg="del">
        <pc:chgData name="Greg Scott" userId="c650d04ab2c8d8e3" providerId="LiveId" clId="{5A08DFB0-49D6-4D11-8B16-FF363DE2DC33}" dt="2022-08-23T01:42:00.488" v="32" actId="47"/>
        <pc:sldMkLst>
          <pc:docMk/>
          <pc:sldMk cId="1261524794" sldId="272"/>
        </pc:sldMkLst>
      </pc:sldChg>
      <pc:sldChg chg="del">
        <pc:chgData name="Greg Scott" userId="c650d04ab2c8d8e3" providerId="LiveId" clId="{5A08DFB0-49D6-4D11-8B16-FF363DE2DC33}" dt="2022-08-23T01:42:02.097" v="33" actId="47"/>
        <pc:sldMkLst>
          <pc:docMk/>
          <pc:sldMk cId="3570317537" sldId="273"/>
        </pc:sldMkLst>
      </pc:sldChg>
      <pc:sldChg chg="delSp modSp mod">
        <pc:chgData name="Greg Scott" userId="c650d04ab2c8d8e3" providerId="LiveId" clId="{5A08DFB0-49D6-4D11-8B16-FF363DE2DC33}" dt="2022-08-23T02:08:43.333" v="1129" actId="207"/>
        <pc:sldMkLst>
          <pc:docMk/>
          <pc:sldMk cId="1082896257" sldId="274"/>
        </pc:sldMkLst>
        <pc:spChg chg="mod">
          <ac:chgData name="Greg Scott" userId="c650d04ab2c8d8e3" providerId="LiveId" clId="{5A08DFB0-49D6-4D11-8B16-FF363DE2DC33}" dt="2022-08-23T02:08:43.333" v="1129" actId="207"/>
          <ac:spMkLst>
            <pc:docMk/>
            <pc:sldMk cId="1082896257" sldId="274"/>
            <ac:spMk id="2" creationId="{00000000-0000-0000-0000-000000000000}"/>
          </ac:spMkLst>
        </pc:spChg>
        <pc:spChg chg="del mod">
          <ac:chgData name="Greg Scott" userId="c650d04ab2c8d8e3" providerId="LiveId" clId="{5A08DFB0-49D6-4D11-8B16-FF363DE2DC33}" dt="2022-08-23T02:01:14.625" v="952"/>
          <ac:spMkLst>
            <pc:docMk/>
            <pc:sldMk cId="1082896257" sldId="274"/>
            <ac:spMk id="3" creationId="{00000000-0000-0000-0000-000000000000}"/>
          </ac:spMkLst>
        </pc:spChg>
      </pc:sldChg>
      <pc:sldChg chg="addSp delSp modSp add mod delAnim modAnim">
        <pc:chgData name="Greg Scott" userId="c650d04ab2c8d8e3" providerId="LiveId" clId="{5A08DFB0-49D6-4D11-8B16-FF363DE2DC33}" dt="2022-08-23T02:08:37.328" v="1128" actId="207"/>
        <pc:sldMkLst>
          <pc:docMk/>
          <pc:sldMk cId="249215503" sldId="275"/>
        </pc:sldMkLst>
        <pc:spChg chg="mod">
          <ac:chgData name="Greg Scott" userId="c650d04ab2c8d8e3" providerId="LiveId" clId="{5A08DFB0-49D6-4D11-8B16-FF363DE2DC33}" dt="2022-08-23T02:08:37.328" v="1128" actId="207"/>
          <ac:spMkLst>
            <pc:docMk/>
            <pc:sldMk cId="249215503" sldId="275"/>
            <ac:spMk id="2" creationId="{00000000-0000-0000-0000-000000000000}"/>
          </ac:spMkLst>
        </pc:spChg>
        <pc:spChg chg="del">
          <ac:chgData name="Greg Scott" userId="c650d04ab2c8d8e3" providerId="LiveId" clId="{5A08DFB0-49D6-4D11-8B16-FF363DE2DC33}" dt="2022-08-23T01:40:56.704" v="22" actId="478"/>
          <ac:spMkLst>
            <pc:docMk/>
            <pc:sldMk cId="249215503" sldId="275"/>
            <ac:spMk id="3" creationId="{00000000-0000-0000-0000-000000000000}"/>
          </ac:spMkLst>
        </pc:spChg>
        <pc:picChg chg="del">
          <ac:chgData name="Greg Scott" userId="c650d04ab2c8d8e3" providerId="LiveId" clId="{5A08DFB0-49D6-4D11-8B16-FF363DE2DC33}" dt="2022-08-23T01:40:59.047" v="23" actId="478"/>
          <ac:picMkLst>
            <pc:docMk/>
            <pc:sldMk cId="249215503" sldId="275"/>
            <ac:picMk id="4" creationId="{281AA205-1468-737F-A7AB-DA32FD1D3414}"/>
          </ac:picMkLst>
        </pc:picChg>
        <pc:picChg chg="add mod">
          <ac:chgData name="Greg Scott" userId="c650d04ab2c8d8e3" providerId="LiveId" clId="{5A08DFB0-49D6-4D11-8B16-FF363DE2DC33}" dt="2022-08-23T01:41:42.550" v="28" actId="1076"/>
          <ac:picMkLst>
            <pc:docMk/>
            <pc:sldMk cId="249215503" sldId="275"/>
            <ac:picMk id="5" creationId="{6F9F59BB-D7E6-DB3A-A2BA-45B4E04C60F4}"/>
          </ac:picMkLst>
        </pc:picChg>
      </pc:sldChg>
      <pc:sldChg chg="add del">
        <pc:chgData name="Greg Scott" userId="c650d04ab2c8d8e3" providerId="LiveId" clId="{5A08DFB0-49D6-4D11-8B16-FF363DE2DC33}" dt="2022-08-23T01:37:11.484" v="4" actId="47"/>
        <pc:sldMkLst>
          <pc:docMk/>
          <pc:sldMk cId="2493669933" sldId="275"/>
        </pc:sldMkLst>
      </pc:sldChg>
    </pc:docChg>
  </pc:docChgLst>
  <pc:docChgLst>
    <pc:chgData name="Greg Scott" userId="c650d04ab2c8d8e3" providerId="LiveId" clId="{A7BE9932-A724-4E34-A102-564E7875D090}"/>
    <pc:docChg chg="undo custSel addSld delSld modSld">
      <pc:chgData name="Greg Scott" userId="c650d04ab2c8d8e3" providerId="LiveId" clId="{A7BE9932-A724-4E34-A102-564E7875D090}" dt="2022-08-29T23:35:24.888" v="4287" actId="20577"/>
      <pc:docMkLst>
        <pc:docMk/>
      </pc:docMkLst>
      <pc:sldChg chg="delSp modSp del mod">
        <pc:chgData name="Greg Scott" userId="c650d04ab2c8d8e3" providerId="LiveId" clId="{A7BE9932-A724-4E34-A102-564E7875D090}" dt="2022-08-28T19:29:27.121" v="29" actId="47"/>
        <pc:sldMkLst>
          <pc:docMk/>
          <pc:sldMk cId="3071040339" sldId="256"/>
        </pc:sldMkLst>
        <pc:spChg chg="del mod">
          <ac:chgData name="Greg Scott" userId="c650d04ab2c8d8e3" providerId="LiveId" clId="{A7BE9932-A724-4E34-A102-564E7875D090}" dt="2022-08-27T21:29:27.988" v="2" actId="478"/>
          <ac:spMkLst>
            <pc:docMk/>
            <pc:sldMk cId="3071040339" sldId="256"/>
            <ac:spMk id="2" creationId="{00000000-0000-0000-0000-000000000000}"/>
          </ac:spMkLst>
        </pc:spChg>
        <pc:picChg chg="del">
          <ac:chgData name="Greg Scott" userId="c650d04ab2c8d8e3" providerId="LiveId" clId="{A7BE9932-A724-4E34-A102-564E7875D090}" dt="2022-08-27T21:29:22.979" v="0" actId="478"/>
          <ac:picMkLst>
            <pc:docMk/>
            <pc:sldMk cId="3071040339" sldId="256"/>
            <ac:picMk id="4" creationId="{00000000-0000-0000-0000-000000000000}"/>
          </ac:picMkLst>
        </pc:picChg>
      </pc:sldChg>
      <pc:sldChg chg="delSp modSp del mod">
        <pc:chgData name="Greg Scott" userId="c650d04ab2c8d8e3" providerId="LiveId" clId="{A7BE9932-A724-4E34-A102-564E7875D090}" dt="2022-08-27T21:30:18.767" v="18" actId="47"/>
        <pc:sldMkLst>
          <pc:docMk/>
          <pc:sldMk cId="2234151949" sldId="263"/>
        </pc:sldMkLst>
        <pc:spChg chg="del">
          <ac:chgData name="Greg Scott" userId="c650d04ab2c8d8e3" providerId="LiveId" clId="{A7BE9932-A724-4E34-A102-564E7875D090}" dt="2022-08-27T21:29:40.003" v="6" actId="478"/>
          <ac:spMkLst>
            <pc:docMk/>
            <pc:sldMk cId="2234151949" sldId="263"/>
            <ac:spMk id="2" creationId="{00000000-0000-0000-0000-000000000000}"/>
          </ac:spMkLst>
        </pc:spChg>
        <pc:spChg chg="del mod">
          <ac:chgData name="Greg Scott" userId="c650d04ab2c8d8e3" providerId="LiveId" clId="{A7BE9932-A724-4E34-A102-564E7875D090}" dt="2022-08-27T21:29:36.867" v="5" actId="478"/>
          <ac:spMkLst>
            <pc:docMk/>
            <pc:sldMk cId="2234151949" sldId="263"/>
            <ac:spMk id="4" creationId="{00000000-0000-0000-0000-000000000000}"/>
          </ac:spMkLst>
        </pc:spChg>
        <pc:picChg chg="del">
          <ac:chgData name="Greg Scott" userId="c650d04ab2c8d8e3" providerId="LiveId" clId="{A7BE9932-A724-4E34-A102-564E7875D090}" dt="2022-08-27T21:29:31.576" v="3" actId="478"/>
          <ac:picMkLst>
            <pc:docMk/>
            <pc:sldMk cId="2234151949" sldId="263"/>
            <ac:picMk id="3" creationId="{00000000-0000-0000-0000-000000000000}"/>
          </ac:picMkLst>
        </pc:picChg>
      </pc:sldChg>
      <pc:sldChg chg="delSp modSp del mod">
        <pc:chgData name="Greg Scott" userId="c650d04ab2c8d8e3" providerId="LiveId" clId="{A7BE9932-A724-4E34-A102-564E7875D090}" dt="2022-08-28T19:29:43.380" v="32" actId="47"/>
        <pc:sldMkLst>
          <pc:docMk/>
          <pc:sldMk cId="2634249779" sldId="264"/>
        </pc:sldMkLst>
        <pc:spChg chg="del mod">
          <ac:chgData name="Greg Scott" userId="c650d04ab2c8d8e3" providerId="LiveId" clId="{A7BE9932-A724-4E34-A102-564E7875D090}" dt="2022-08-27T21:30:00.801" v="11"/>
          <ac:spMkLst>
            <pc:docMk/>
            <pc:sldMk cId="2634249779" sldId="264"/>
            <ac:spMk id="2" creationId="{00000000-0000-0000-0000-000000000000}"/>
          </ac:spMkLst>
        </pc:spChg>
        <pc:spChg chg="del mod">
          <ac:chgData name="Greg Scott" userId="c650d04ab2c8d8e3" providerId="LiveId" clId="{A7BE9932-A724-4E34-A102-564E7875D090}" dt="2022-08-27T21:30:08.991" v="14"/>
          <ac:spMkLst>
            <pc:docMk/>
            <pc:sldMk cId="2634249779" sldId="264"/>
            <ac:spMk id="4" creationId="{00000000-0000-0000-0000-000000000000}"/>
          </ac:spMkLst>
        </pc:spChg>
        <pc:picChg chg="del">
          <ac:chgData name="Greg Scott" userId="c650d04ab2c8d8e3" providerId="LiveId" clId="{A7BE9932-A724-4E34-A102-564E7875D090}" dt="2022-08-27T21:30:00.801" v="9" actId="478"/>
          <ac:picMkLst>
            <pc:docMk/>
            <pc:sldMk cId="2634249779" sldId="264"/>
            <ac:picMk id="3" creationId="{00000000-0000-0000-0000-000000000000}"/>
          </ac:picMkLst>
        </pc:picChg>
      </pc:sldChg>
      <pc:sldChg chg="add del">
        <pc:chgData name="Greg Scott" userId="c650d04ab2c8d8e3" providerId="LiveId" clId="{A7BE9932-A724-4E34-A102-564E7875D090}" dt="2022-08-28T19:29:43.971" v="33" actId="47"/>
        <pc:sldMkLst>
          <pc:docMk/>
          <pc:sldMk cId="2800897875" sldId="265"/>
        </pc:sldMkLst>
      </pc:sldChg>
      <pc:sldChg chg="add del">
        <pc:chgData name="Greg Scott" userId="c650d04ab2c8d8e3" providerId="LiveId" clId="{A7BE9932-A724-4E34-A102-564E7875D090}" dt="2022-08-28T19:29:44.360" v="34" actId="47"/>
        <pc:sldMkLst>
          <pc:docMk/>
          <pc:sldMk cId="4134172697" sldId="266"/>
        </pc:sldMkLst>
      </pc:sldChg>
      <pc:sldChg chg="new del">
        <pc:chgData name="Greg Scott" userId="c650d04ab2c8d8e3" providerId="LiveId" clId="{A7BE9932-A724-4E34-A102-564E7875D090}" dt="2022-08-28T19:29:43.175" v="31" actId="47"/>
        <pc:sldMkLst>
          <pc:docMk/>
          <pc:sldMk cId="2511486454" sldId="267"/>
        </pc:sldMkLst>
      </pc:sldChg>
      <pc:sldChg chg="addSp delSp modSp new mod">
        <pc:chgData name="Greg Scott" userId="c650d04ab2c8d8e3" providerId="LiveId" clId="{A7BE9932-A724-4E34-A102-564E7875D090}" dt="2022-08-28T21:18:02.365" v="4043" actId="1076"/>
        <pc:sldMkLst>
          <pc:docMk/>
          <pc:sldMk cId="1451354494" sldId="268"/>
        </pc:sldMkLst>
        <pc:spChg chg="mod">
          <ac:chgData name="Greg Scott" userId="c650d04ab2c8d8e3" providerId="LiveId" clId="{A7BE9932-A724-4E34-A102-564E7875D090}" dt="2022-08-28T21:18:00.597" v="4042" actId="14100"/>
          <ac:spMkLst>
            <pc:docMk/>
            <pc:sldMk cId="1451354494" sldId="268"/>
            <ac:spMk id="2" creationId="{D5BC4C60-7CCF-9EB7-078E-7DD352591295}"/>
          </ac:spMkLst>
        </pc:spChg>
        <pc:spChg chg="add del mod">
          <ac:chgData name="Greg Scott" userId="c650d04ab2c8d8e3" providerId="LiveId" clId="{A7BE9932-A724-4E34-A102-564E7875D090}" dt="2022-08-28T21:17:16.289" v="4033" actId="478"/>
          <ac:spMkLst>
            <pc:docMk/>
            <pc:sldMk cId="1451354494" sldId="268"/>
            <ac:spMk id="6" creationId="{D0979DB9-DBA6-F52A-408F-67408BD449EF}"/>
          </ac:spMkLst>
        </pc:spChg>
        <pc:spChg chg="add del mod">
          <ac:chgData name="Greg Scott" userId="c650d04ab2c8d8e3" providerId="LiveId" clId="{A7BE9932-A724-4E34-A102-564E7875D090}" dt="2022-08-28T21:17:52.368" v="4040" actId="478"/>
          <ac:spMkLst>
            <pc:docMk/>
            <pc:sldMk cId="1451354494" sldId="268"/>
            <ac:spMk id="9" creationId="{0F6FD460-DB29-50E5-4A2A-7DFB84118206}"/>
          </ac:spMkLst>
        </pc:spChg>
        <pc:picChg chg="add del mod">
          <ac:chgData name="Greg Scott" userId="c650d04ab2c8d8e3" providerId="LiveId" clId="{A7BE9932-A724-4E34-A102-564E7875D090}" dt="2022-08-28T21:17:16.289" v="4033" actId="478"/>
          <ac:picMkLst>
            <pc:docMk/>
            <pc:sldMk cId="1451354494" sldId="268"/>
            <ac:picMk id="5" creationId="{7D0AA0F7-81A5-7357-E661-29F903C48951}"/>
          </ac:picMkLst>
        </pc:picChg>
        <pc:picChg chg="add mod">
          <ac:chgData name="Greg Scott" userId="c650d04ab2c8d8e3" providerId="LiveId" clId="{A7BE9932-A724-4E34-A102-564E7875D090}" dt="2022-08-28T21:18:02.365" v="4043" actId="1076"/>
          <ac:picMkLst>
            <pc:docMk/>
            <pc:sldMk cId="1451354494" sldId="268"/>
            <ac:picMk id="8" creationId="{FCCC1B91-1ED7-0592-BC34-B6B04BB32B68}"/>
          </ac:picMkLst>
        </pc:picChg>
      </pc:sldChg>
      <pc:sldChg chg="delSp modSp del mod">
        <pc:chgData name="Greg Scott" userId="c650d04ab2c8d8e3" providerId="LiveId" clId="{A7BE9932-A724-4E34-A102-564E7875D090}" dt="2022-08-27T21:30:22.992" v="20" actId="47"/>
        <pc:sldMkLst>
          <pc:docMk/>
          <pc:sldMk cId="3123139314" sldId="268"/>
        </pc:sldMkLst>
        <pc:spChg chg="del mod">
          <ac:chgData name="Greg Scott" userId="c650d04ab2c8d8e3" providerId="LiveId" clId="{A7BE9932-A724-4E34-A102-564E7875D090}" dt="2022-08-27T21:30:18.281" v="17"/>
          <ac:spMkLst>
            <pc:docMk/>
            <pc:sldMk cId="3123139314" sldId="268"/>
            <ac:spMk id="2" creationId="{00000000-0000-0000-0000-000000000000}"/>
          </ac:spMkLst>
        </pc:spChg>
      </pc:sldChg>
      <pc:sldChg chg="del">
        <pc:chgData name="Greg Scott" userId="c650d04ab2c8d8e3" providerId="LiveId" clId="{A7BE9932-A724-4E34-A102-564E7875D090}" dt="2022-08-27T21:30:25.311" v="22" actId="47"/>
        <pc:sldMkLst>
          <pc:docMk/>
          <pc:sldMk cId="100472832" sldId="269"/>
        </pc:sldMkLst>
      </pc:sldChg>
      <pc:sldChg chg="modSp new mod modTransition">
        <pc:chgData name="Greg Scott" userId="c650d04ab2c8d8e3" providerId="LiveId" clId="{A7BE9932-A724-4E34-A102-564E7875D090}" dt="2022-08-29T15:21:28.068" v="4178" actId="6549"/>
        <pc:sldMkLst>
          <pc:docMk/>
          <pc:sldMk cId="872100962" sldId="269"/>
        </pc:sldMkLst>
        <pc:spChg chg="mod">
          <ac:chgData name="Greg Scott" userId="c650d04ab2c8d8e3" providerId="LiveId" clId="{A7BE9932-A724-4E34-A102-564E7875D090}" dt="2022-08-29T15:21:28.068" v="4178" actId="6549"/>
          <ac:spMkLst>
            <pc:docMk/>
            <pc:sldMk cId="872100962" sldId="269"/>
            <ac:spMk id="2" creationId="{0CE4F743-B9CA-B735-39F1-2B3C4B3CF604}"/>
          </ac:spMkLst>
        </pc:spChg>
        <pc:spChg chg="mod">
          <ac:chgData name="Greg Scott" userId="c650d04ab2c8d8e3" providerId="LiveId" clId="{A7BE9932-A724-4E34-A102-564E7875D090}" dt="2022-08-28T19:33:53.509" v="307" actId="20577"/>
          <ac:spMkLst>
            <pc:docMk/>
            <pc:sldMk cId="872100962" sldId="269"/>
            <ac:spMk id="3" creationId="{A0331D57-BBF1-F3A1-E5D9-D20EAA415E3E}"/>
          </ac:spMkLst>
        </pc:spChg>
      </pc:sldChg>
      <pc:sldChg chg="modSp new mod modTransition">
        <pc:chgData name="Greg Scott" userId="c650d04ab2c8d8e3" providerId="LiveId" clId="{A7BE9932-A724-4E34-A102-564E7875D090}" dt="2022-08-28T21:20:23.061" v="4083"/>
        <pc:sldMkLst>
          <pc:docMk/>
          <pc:sldMk cId="1135064884" sldId="270"/>
        </pc:sldMkLst>
        <pc:spChg chg="mod">
          <ac:chgData name="Greg Scott" userId="c650d04ab2c8d8e3" providerId="LiveId" clId="{A7BE9932-A724-4E34-A102-564E7875D090}" dt="2022-08-28T21:18:45.674" v="4046" actId="14100"/>
          <ac:spMkLst>
            <pc:docMk/>
            <pc:sldMk cId="1135064884" sldId="270"/>
            <ac:spMk id="2" creationId="{BF481036-89B3-1736-152A-142F054A8CE9}"/>
          </ac:spMkLst>
        </pc:spChg>
        <pc:spChg chg="mod">
          <ac:chgData name="Greg Scott" userId="c650d04ab2c8d8e3" providerId="LiveId" clId="{A7BE9932-A724-4E34-A102-564E7875D090}" dt="2022-08-28T21:19:51.795" v="4081" actId="14100"/>
          <ac:spMkLst>
            <pc:docMk/>
            <pc:sldMk cId="1135064884" sldId="270"/>
            <ac:spMk id="3" creationId="{3F7E008D-3EDC-3F34-06CD-5441E151B226}"/>
          </ac:spMkLst>
        </pc:spChg>
      </pc:sldChg>
      <pc:sldChg chg="del">
        <pc:chgData name="Greg Scott" userId="c650d04ab2c8d8e3" providerId="LiveId" clId="{A7BE9932-A724-4E34-A102-564E7875D090}" dt="2022-08-27T21:30:24.250" v="21" actId="47"/>
        <pc:sldMkLst>
          <pc:docMk/>
          <pc:sldMk cId="3734283140" sldId="270"/>
        </pc:sldMkLst>
      </pc:sldChg>
      <pc:sldChg chg="modSp new mod modTransition modAnim">
        <pc:chgData name="Greg Scott" userId="c650d04ab2c8d8e3" providerId="LiveId" clId="{A7BE9932-A724-4E34-A102-564E7875D090}" dt="2022-08-28T21:25:14.241" v="4159"/>
        <pc:sldMkLst>
          <pc:docMk/>
          <pc:sldMk cId="2012046787" sldId="271"/>
        </pc:sldMkLst>
        <pc:spChg chg="mod">
          <ac:chgData name="Greg Scott" userId="c650d04ab2c8d8e3" providerId="LiveId" clId="{A7BE9932-A724-4E34-A102-564E7875D090}" dt="2022-08-28T20:07:57.754" v="803" actId="20577"/>
          <ac:spMkLst>
            <pc:docMk/>
            <pc:sldMk cId="2012046787" sldId="271"/>
            <ac:spMk id="2" creationId="{92445A0B-CAEF-D4C5-A63F-9F4D5866ECB7}"/>
          </ac:spMkLst>
        </pc:spChg>
        <pc:spChg chg="mod">
          <ac:chgData name="Greg Scott" userId="c650d04ab2c8d8e3" providerId="LiveId" clId="{A7BE9932-A724-4E34-A102-564E7875D090}" dt="2022-08-28T21:21:15.553" v="4103" actId="20577"/>
          <ac:spMkLst>
            <pc:docMk/>
            <pc:sldMk cId="2012046787" sldId="271"/>
            <ac:spMk id="3" creationId="{97122D52-FAFB-DEBA-9058-CD5EED91712E}"/>
          </ac:spMkLst>
        </pc:spChg>
      </pc:sldChg>
      <pc:sldChg chg="modSp new mod modTransition modAnim">
        <pc:chgData name="Greg Scott" userId="c650d04ab2c8d8e3" providerId="LiveId" clId="{A7BE9932-A724-4E34-A102-564E7875D090}" dt="2022-08-29T23:35:24.888" v="4287" actId="20577"/>
        <pc:sldMkLst>
          <pc:docMk/>
          <pc:sldMk cId="1040227043" sldId="272"/>
        </pc:sldMkLst>
        <pc:spChg chg="mod">
          <ac:chgData name="Greg Scott" userId="c650d04ab2c8d8e3" providerId="LiveId" clId="{A7BE9932-A724-4E34-A102-564E7875D090}" dt="2022-08-28T20:08:41.929" v="825" actId="14100"/>
          <ac:spMkLst>
            <pc:docMk/>
            <pc:sldMk cId="1040227043" sldId="272"/>
            <ac:spMk id="2" creationId="{C888BBAA-5AD4-1A25-B848-469C26509ADE}"/>
          </ac:spMkLst>
        </pc:spChg>
        <pc:spChg chg="mod">
          <ac:chgData name="Greg Scott" userId="c650d04ab2c8d8e3" providerId="LiveId" clId="{A7BE9932-A724-4E34-A102-564E7875D090}" dt="2022-08-29T23:35:24.888" v="4287" actId="20577"/>
          <ac:spMkLst>
            <pc:docMk/>
            <pc:sldMk cId="1040227043" sldId="272"/>
            <ac:spMk id="3" creationId="{9A057A61-0BA5-827E-D645-5384C6505C98}"/>
          </ac:spMkLst>
        </pc:spChg>
      </pc:sldChg>
      <pc:sldChg chg="modSp new mod modTransition modAnim modNotesTx">
        <pc:chgData name="Greg Scott" userId="c650d04ab2c8d8e3" providerId="LiveId" clId="{A7BE9932-A724-4E34-A102-564E7875D090}" dt="2022-08-29T23:33:20.738" v="4268" actId="404"/>
        <pc:sldMkLst>
          <pc:docMk/>
          <pc:sldMk cId="857089564" sldId="273"/>
        </pc:sldMkLst>
        <pc:spChg chg="mod">
          <ac:chgData name="Greg Scott" userId="c650d04ab2c8d8e3" providerId="LiveId" clId="{A7BE9932-A724-4E34-A102-564E7875D090}" dt="2022-08-28T20:15:23.532" v="1419" actId="14100"/>
          <ac:spMkLst>
            <pc:docMk/>
            <pc:sldMk cId="857089564" sldId="273"/>
            <ac:spMk id="2" creationId="{56661015-61DE-F4ED-6C34-7246A968D174}"/>
          </ac:spMkLst>
        </pc:spChg>
        <pc:spChg chg="mod">
          <ac:chgData name="Greg Scott" userId="c650d04ab2c8d8e3" providerId="LiveId" clId="{A7BE9932-A724-4E34-A102-564E7875D090}" dt="2022-08-29T23:33:20.738" v="4268" actId="404"/>
          <ac:spMkLst>
            <pc:docMk/>
            <pc:sldMk cId="857089564" sldId="273"/>
            <ac:spMk id="3" creationId="{1F669EFA-593E-A12B-3739-D8C2E464D5AB}"/>
          </ac:spMkLst>
        </pc:spChg>
      </pc:sldChg>
      <pc:sldChg chg="modSp new mod modTransition modAnim modNotesTx">
        <pc:chgData name="Greg Scott" userId="c650d04ab2c8d8e3" providerId="LiveId" clId="{A7BE9932-A724-4E34-A102-564E7875D090}" dt="2022-08-29T23:32:32.280" v="4253" actId="20577"/>
        <pc:sldMkLst>
          <pc:docMk/>
          <pc:sldMk cId="686152896" sldId="274"/>
        </pc:sldMkLst>
        <pc:spChg chg="mod">
          <ac:chgData name="Greg Scott" userId="c650d04ab2c8d8e3" providerId="LiveId" clId="{A7BE9932-A724-4E34-A102-564E7875D090}" dt="2022-08-28T20:53:08.479" v="2502" actId="14100"/>
          <ac:spMkLst>
            <pc:docMk/>
            <pc:sldMk cId="686152896" sldId="274"/>
            <ac:spMk id="2" creationId="{F0D916D9-CAD0-5DFB-2F13-472C637B1902}"/>
          </ac:spMkLst>
        </pc:spChg>
        <pc:spChg chg="mod">
          <ac:chgData name="Greg Scott" userId="c650d04ab2c8d8e3" providerId="LiveId" clId="{A7BE9932-A724-4E34-A102-564E7875D090}" dt="2022-08-29T23:32:32.280" v="4253" actId="20577"/>
          <ac:spMkLst>
            <pc:docMk/>
            <pc:sldMk cId="686152896" sldId="274"/>
            <ac:spMk id="3" creationId="{36F1C588-C846-0303-CFA8-2DCE55DAF549}"/>
          </ac:spMkLst>
        </pc:spChg>
      </pc:sldChg>
      <pc:sldChg chg="del">
        <pc:chgData name="Greg Scott" userId="c650d04ab2c8d8e3" providerId="LiveId" clId="{A7BE9932-A724-4E34-A102-564E7875D090}" dt="2022-08-27T21:30:27.207" v="24" actId="47"/>
        <pc:sldMkLst>
          <pc:docMk/>
          <pc:sldMk cId="1082896257" sldId="274"/>
        </pc:sldMkLst>
      </pc:sldChg>
      <pc:sldChg chg="del">
        <pc:chgData name="Greg Scott" userId="c650d04ab2c8d8e3" providerId="LiveId" clId="{A7BE9932-A724-4E34-A102-564E7875D090}" dt="2022-08-27T21:30:25.787" v="23" actId="47"/>
        <pc:sldMkLst>
          <pc:docMk/>
          <pc:sldMk cId="249215503" sldId="275"/>
        </pc:sldMkLst>
      </pc:sldChg>
      <pc:sldChg chg="modSp new mod modTransition modAnim">
        <pc:chgData name="Greg Scott" userId="c650d04ab2c8d8e3" providerId="LiveId" clId="{A7BE9932-A724-4E34-A102-564E7875D090}" dt="2022-08-29T23:31:57.530" v="4235" actId="20577"/>
        <pc:sldMkLst>
          <pc:docMk/>
          <pc:sldMk cId="2980663977" sldId="275"/>
        </pc:sldMkLst>
        <pc:spChg chg="mod">
          <ac:chgData name="Greg Scott" userId="c650d04ab2c8d8e3" providerId="LiveId" clId="{A7BE9932-A724-4E34-A102-564E7875D090}" dt="2022-08-28T21:01:20.016" v="3064" actId="14100"/>
          <ac:spMkLst>
            <pc:docMk/>
            <pc:sldMk cId="2980663977" sldId="275"/>
            <ac:spMk id="2" creationId="{EC412CD7-82B0-CBE8-0BD2-808C875E9467}"/>
          </ac:spMkLst>
        </pc:spChg>
        <pc:spChg chg="mod">
          <ac:chgData name="Greg Scott" userId="c650d04ab2c8d8e3" providerId="LiveId" clId="{A7BE9932-A724-4E34-A102-564E7875D090}" dt="2022-08-29T23:31:57.530" v="4235" actId="20577"/>
          <ac:spMkLst>
            <pc:docMk/>
            <pc:sldMk cId="2980663977" sldId="275"/>
            <ac:spMk id="3" creationId="{D98CD47A-66A1-4555-BD49-304E46BCB65C}"/>
          </ac:spMkLst>
        </pc:spChg>
      </pc:sldChg>
      <pc:sldChg chg="add del">
        <pc:chgData name="Greg Scott" userId="c650d04ab2c8d8e3" providerId="LiveId" clId="{A7BE9932-A724-4E34-A102-564E7875D090}" dt="2022-08-27T21:30:20.932" v="19" actId="47"/>
        <pc:sldMkLst>
          <pc:docMk/>
          <pc:sldMk cId="866220558" sldId="276"/>
        </pc:sldMkLst>
      </pc:sldChg>
      <pc:sldChg chg="modSp new mod modTransition modAnim">
        <pc:chgData name="Greg Scott" userId="c650d04ab2c8d8e3" providerId="LiveId" clId="{A7BE9932-A724-4E34-A102-564E7875D090}" dt="2022-08-29T23:12:29.835" v="4217" actId="20577"/>
        <pc:sldMkLst>
          <pc:docMk/>
          <pc:sldMk cId="1577066129" sldId="276"/>
        </pc:sldMkLst>
        <pc:spChg chg="mod">
          <ac:chgData name="Greg Scott" userId="c650d04ab2c8d8e3" providerId="LiveId" clId="{A7BE9932-A724-4E34-A102-564E7875D090}" dt="2022-08-28T21:11:48.118" v="3558" actId="1076"/>
          <ac:spMkLst>
            <pc:docMk/>
            <pc:sldMk cId="1577066129" sldId="276"/>
            <ac:spMk id="2" creationId="{5022A2F2-AA06-64A9-7380-4307347B7F6D}"/>
          </ac:spMkLst>
        </pc:spChg>
        <pc:spChg chg="mod">
          <ac:chgData name="Greg Scott" userId="c650d04ab2c8d8e3" providerId="LiveId" clId="{A7BE9932-A724-4E34-A102-564E7875D090}" dt="2022-08-29T23:12:29.835" v="4217" actId="20577"/>
          <ac:spMkLst>
            <pc:docMk/>
            <pc:sldMk cId="1577066129" sldId="276"/>
            <ac:spMk id="3" creationId="{3619B627-4DE1-399D-73E4-E4165B3BC0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88699C-92CF-1B24-54A5-A9291279F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8A23C-B1E6-37D2-997A-0622524505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1980-4CC3-4896-B94F-C4F658A238F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F2E54-2353-22AA-F403-BBF5814E09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E70C-17A6-33A2-AD71-DCB1D36EF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C2EC-712C-4184-80B9-B7FA26F6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65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DF0D3-63CD-4091-B165-85AE3422C1F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D9271-5E6B-4AE7-A9F7-4F73784D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35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D9271-5E6B-4AE7-A9F7-4F73784D5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0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D9271-5E6B-4AE7-A9F7-4F73784D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economic incentives guide resource allocation</a:t>
            </a:r>
          </a:p>
          <a:p>
            <a:r>
              <a:rPr lang="en-US" dirty="0"/>
              <a:t>-towards what society wants and away from what is not desired</a:t>
            </a:r>
          </a:p>
          <a:p>
            <a:endParaRPr lang="en-US" dirty="0"/>
          </a:p>
          <a:p>
            <a:r>
              <a:rPr lang="en-US" dirty="0"/>
              <a:t>Business owner pursuing self-interest would benefit society as a whole</a:t>
            </a:r>
          </a:p>
          <a:p>
            <a:r>
              <a:rPr lang="en-US" dirty="0"/>
              <a:t>-their desire for profit would direct him to put his productive resources into the </a:t>
            </a:r>
          </a:p>
          <a:p>
            <a:r>
              <a:rPr lang="en-US" dirty="0"/>
              <a:t>	production of goods and services commanding a high demand</a:t>
            </a:r>
          </a:p>
          <a:p>
            <a:r>
              <a:rPr lang="en-US" dirty="0"/>
              <a:t>	in the marketplace.</a:t>
            </a:r>
          </a:p>
          <a:p>
            <a:r>
              <a:rPr lang="en-US" dirty="0"/>
              <a:t>-their desire to avoid losses would discourage him from putting productive resources</a:t>
            </a:r>
          </a:p>
          <a:p>
            <a:r>
              <a:rPr lang="en-US" dirty="0"/>
              <a:t>	into the production of goods and services that people do not want.</a:t>
            </a:r>
          </a:p>
          <a:p>
            <a:endParaRPr lang="en-US" dirty="0"/>
          </a:p>
          <a:p>
            <a:r>
              <a:rPr lang="en-US" dirty="0"/>
              <a:t>Consumers seek low prices and avoid high prices</a:t>
            </a:r>
          </a:p>
          <a:p>
            <a:r>
              <a:rPr lang="en-US" dirty="0"/>
              <a:t>Labor seeks high wages and avoid low wages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D9271-5E6B-4AE7-A9F7-4F73784D5E5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1AAB-2802-30F8-E767-35EAE5B7E8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397049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business exists and commands a high price for a product it sells other producers</a:t>
            </a:r>
          </a:p>
          <a:p>
            <a:r>
              <a:rPr lang="en-US" dirty="0"/>
              <a:t>	must be able to move into the market and compete.</a:t>
            </a:r>
          </a:p>
          <a:p>
            <a:endParaRPr lang="en-US" dirty="0"/>
          </a:p>
          <a:p>
            <a:r>
              <a:rPr lang="en-US" dirty="0"/>
              <a:t>There should be no artificial barriers to entry or exit from the market.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D9271-5E6B-4AE7-A9F7-4F73784D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94DC-A234-FFBB-7BDF-18EA363B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1A410-B6C3-712A-E875-1351A96A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DB16-B0CA-9549-53D4-F95DA42D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E4A58C-7503-9183-20C4-E373456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7F89-B7A2-1A05-A870-146A058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7BD47-9133-F879-5DC6-F790B5A9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3B6064-14CD-119E-34F3-E37B56F3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2777A-2287-90CB-06E9-5AB77A27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EBBC29-7C0A-24C4-BFD7-315A0D27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A7B6BE-0B16-CB31-FC1C-BE3C013C636C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07482-6C86-3280-BDF2-B4B48DFBBE19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F6C919-6F9D-463E-3C75-CAB4C9319E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483997-FBCE-45C4-B9F8-1023C9419E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D143DA-316A-9D65-C9D2-C8146855A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353-1087-D352-14D2-DD67E13F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F4888-0A42-4959-7E5C-1656FD28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44EF7-7DC0-8C7E-2320-44CB7A73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B50105-F385-5DCD-040B-DC3F31E0E1BB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789A21-EABF-09DD-3DC8-98DDCE0FDB8A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654780-2F1B-1DD6-7236-0C1F09D82B5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1EB0C0-CB7B-4D21-223C-4F1E025DB7B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05E0B4-79BE-5872-34BF-463C3EF5C1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0EF0D2-EA84-8F55-B215-6F6A6DD0C818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2A4076-5AB4-BF13-8A34-469291F3EED7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D1FA62-1411-3423-1FDD-1C85BCF70E3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60FBF7-F96E-E90D-FADC-FA2CAE55C51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801AC-6992-5C6A-F4D8-1793BEAE6C0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5C83-92DD-EE7F-2489-50BF7F43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8742-EFED-A6E5-A7BD-B6952B81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6B9E-E01A-A98E-F81E-96042666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024CA-0D39-3E88-0061-52036F17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CAC8-FE98-8D50-51FA-3D4DC33A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2493-888A-72C8-2917-34C9D8CE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58B9-38C0-3828-32F9-665CDF84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7701-5DDE-2D92-0835-CEA17FF5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C031-5A2F-7371-06BA-6A1117E5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5FC8C-77F7-6E2E-D13D-B34BFD64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F5F32-DC04-E3CC-22FA-0EF27EE3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9F2F6-5B79-002F-6184-D7D4A3E8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8CA7E2-0237-2F3C-9669-C6064A31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D763B-F612-FE53-68F3-15A50300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D19351-A743-AC65-731F-F4E230F8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587573-2EB0-D2B5-DCF5-8334BC09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8885DA-ED74-125E-9085-4C147A85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0929-D208-2F6A-3BFC-39AEC81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C850A9-5733-14C0-84DD-A6052F7B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46B929-BF74-6691-3E38-08E068A0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FB7AB7-5395-B967-E289-F4C9E977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2BF33E-7810-2F26-ED7E-3A5F0A20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7619FD-68B8-9FF5-65A3-A2AB4FA3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4EE1FD-4CEC-C875-29CD-3805A598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4A2B7D-46D3-1DB5-ADD6-EF2992FA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6CA60-7E08-D2C9-0387-CE30FCC9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09C547-5B6D-4EF2-280D-2E0A1A2A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7158E2-686F-4640-145F-BB91D89A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17ED5C-A19D-5BBA-06FD-CC024794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1F5E7A-4298-3C58-700B-FAC53F63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B644B8CB-75E2-D453-4053-8F3C71A820AF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8652BD-3363-F781-466A-8D8F94E6E552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576333-6D38-3C9E-C4E8-635F28E4EB01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058FF-0FCD-ACB0-86C9-6BA3ADBA865D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A27AD4-BCDE-FBB1-D793-54986DC0827F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B4E326-6AEF-2901-74C6-B42B66C83ED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F4AA57B0-28B7-6DE6-C6C8-16D7D5B62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A2BD1A7B-1E2D-670C-AF79-F8D1AE8B3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1F10-28DF-A442-50AE-491C42C6D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fld id="{D2ADD3BC-6A43-B941-8E12-B4313E60019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916DA-F5A2-A009-9E6A-6A2C35F03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628A-A49F-F645-B694-49B77F2EE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764660-C15F-5C46-B3CE-A24BF3D8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wikipedia.org/wiki/Adam_Smi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4C60-7CCF-9EB7-078E-7DD352591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335" y="301172"/>
            <a:ext cx="8045329" cy="2836733"/>
          </a:xfrm>
        </p:spPr>
        <p:txBody>
          <a:bodyPr/>
          <a:lstStyle/>
          <a:p>
            <a:r>
              <a:rPr lang="en-US" dirty="0"/>
              <a:t>Characteristics of Capitalism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B31F4-FE12-52DA-FBF8-BC42198AA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FCCC1B91-1ED7-0592-BC34-B6B04BB3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75850" y="2266341"/>
            <a:ext cx="2703729" cy="40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743-B9CA-B735-39F1-2B3C4B3C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8"/>
            <a:ext cx="8267926" cy="1400175"/>
          </a:xfrm>
        </p:spPr>
        <p:txBody>
          <a:bodyPr/>
          <a:lstStyle/>
          <a:p>
            <a:r>
              <a:rPr lang="en-US" dirty="0"/>
              <a:t>Review: What are the three basic economic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1D57-BBF1-F3A1-E5D9-D20EAA41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good or service is to be made or produced?</a:t>
            </a:r>
          </a:p>
          <a:p>
            <a:endParaRPr lang="en-US" dirty="0"/>
          </a:p>
          <a:p>
            <a:r>
              <a:rPr lang="en-US" dirty="0"/>
              <a:t>How a good or service is to be made or produced?</a:t>
            </a:r>
          </a:p>
          <a:p>
            <a:endParaRPr lang="en-US" dirty="0"/>
          </a:p>
          <a:p>
            <a:r>
              <a:rPr lang="en-US" dirty="0"/>
              <a:t>How much of the good or service will be made or produced?</a:t>
            </a:r>
          </a:p>
        </p:txBody>
      </p:sp>
    </p:spTree>
    <p:extLst>
      <p:ext uri="{BB962C8B-B14F-4D97-AF65-F5344CB8AC3E}">
        <p14:creationId xmlns:p14="http://schemas.microsoft.com/office/powerpoint/2010/main" val="87210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1036-89B3-1736-152A-142F054A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5" y="401283"/>
            <a:ext cx="8229222" cy="1238453"/>
          </a:xfrm>
        </p:spPr>
        <p:txBody>
          <a:bodyPr/>
          <a:lstStyle/>
          <a:p>
            <a:r>
              <a:rPr lang="en-US" dirty="0"/>
              <a:t>Characteristics of 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008D-3EDC-3F34-06CD-5441E151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1558283"/>
            <a:ext cx="7891421" cy="408335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1) Economic Freedom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2) Private Property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3) Economic incentives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4) Competition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5) Price System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6) Limited Government role (Laissez-faire)</a:t>
            </a:r>
          </a:p>
        </p:txBody>
      </p:sp>
    </p:spTree>
    <p:extLst>
      <p:ext uri="{BB962C8B-B14F-4D97-AF65-F5344CB8AC3E}">
        <p14:creationId xmlns:p14="http://schemas.microsoft.com/office/powerpoint/2010/main" val="1135064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5A0B-CAEF-D4C5-A63F-9F4D5866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9" y="452439"/>
            <a:ext cx="7054850" cy="1061886"/>
          </a:xfrm>
        </p:spPr>
        <p:txBody>
          <a:bodyPr/>
          <a:lstStyle/>
          <a:p>
            <a:r>
              <a:rPr lang="en-US" dirty="0"/>
              <a:t>1) Economic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2D52-FAFB-DEBA-9058-CD5EED91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52638"/>
            <a:ext cx="7054850" cy="4195762"/>
          </a:xfrm>
        </p:spPr>
        <p:txBody>
          <a:bodyPr/>
          <a:lstStyle/>
          <a:p>
            <a:r>
              <a:rPr lang="en-US" sz="2800" dirty="0"/>
              <a:t>Two Aspects to economic freedom:</a:t>
            </a:r>
          </a:p>
          <a:p>
            <a:endParaRPr lang="en-US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1) Freedom of economic choice – A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	person has the freedom to make their 	own economic decisions.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/>
          </a:p>
          <a:p>
            <a:pPr lvl="1">
              <a:spcBef>
                <a:spcPts val="0"/>
              </a:spcBef>
            </a:pPr>
            <a:endParaRPr lang="en-US" sz="11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/>
              <a:t>2) Freedom of enterprise – freedom to own 	and operate a business.</a:t>
            </a:r>
          </a:p>
        </p:txBody>
      </p:sp>
    </p:spTree>
    <p:extLst>
      <p:ext uri="{BB962C8B-B14F-4D97-AF65-F5344CB8AC3E}">
        <p14:creationId xmlns:p14="http://schemas.microsoft.com/office/powerpoint/2010/main" val="201204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BBAA-5AD4-1A25-B848-469C26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9" y="452439"/>
            <a:ext cx="6042402" cy="1066724"/>
          </a:xfrm>
        </p:spPr>
        <p:txBody>
          <a:bodyPr/>
          <a:lstStyle/>
          <a:p>
            <a:r>
              <a:rPr lang="en-US" dirty="0"/>
              <a:t>2) Private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7A61-0BA5-827E-D645-5384C650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5" y="1519163"/>
            <a:ext cx="8580870" cy="4886398"/>
          </a:xfrm>
        </p:spPr>
        <p:txBody>
          <a:bodyPr/>
          <a:lstStyle/>
          <a:p>
            <a:r>
              <a:rPr lang="en-US" sz="2400" dirty="0"/>
              <a:t>Goods, services and factors of production are privately held by individuals. 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As owners of the productive resources, they are free to utilize or dispose of the property as they see fit.</a:t>
            </a:r>
          </a:p>
          <a:p>
            <a:pPr marL="457200" indent="-457200">
              <a:buAutoNum type="arabicPeriod"/>
            </a:pPr>
            <a:r>
              <a:rPr lang="en-US" sz="2400" dirty="0"/>
              <a:t>This includes the right to the reward or suffer the consequences of their economic decision-making.</a:t>
            </a:r>
          </a:p>
          <a:p>
            <a:pPr marL="457200" indent="-457200">
              <a:buAutoNum type="arabicPeriod"/>
            </a:pPr>
            <a:r>
              <a:rPr lang="en-US" sz="2400" dirty="0"/>
              <a:t>As owners of the FOP the reward would be rent for use of their land, wages for their use of labor or interest as a return for lending them capital (money).</a:t>
            </a:r>
          </a:p>
        </p:txBody>
      </p:sp>
    </p:spTree>
    <p:extLst>
      <p:ext uri="{BB962C8B-B14F-4D97-AF65-F5344CB8AC3E}">
        <p14:creationId xmlns:p14="http://schemas.microsoft.com/office/powerpoint/2010/main" val="1040227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1015-61DE-F4ED-6C34-7246A968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9"/>
            <a:ext cx="7056437" cy="1047372"/>
          </a:xfrm>
        </p:spPr>
        <p:txBody>
          <a:bodyPr/>
          <a:lstStyle/>
          <a:p>
            <a:r>
              <a:rPr lang="en-US" dirty="0"/>
              <a:t>3) Economic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9EFA-593E-A12B-3739-D8C2E464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4" y="1596452"/>
            <a:ext cx="8698393" cy="5047749"/>
          </a:xfrm>
        </p:spPr>
        <p:txBody>
          <a:bodyPr/>
          <a:lstStyle/>
          <a:p>
            <a:r>
              <a:rPr lang="en-US" sz="2400" dirty="0"/>
              <a:t>Decisions are directly influenced by self-interest.  </a:t>
            </a:r>
          </a:p>
          <a:p>
            <a:pPr marL="0" indent="0">
              <a:buNone/>
            </a:pPr>
            <a:r>
              <a:rPr lang="en-US" sz="2400" dirty="0"/>
              <a:t>	1. Self-interest is pursued by responding to economic 		incentives.</a:t>
            </a:r>
          </a:p>
          <a:p>
            <a:pPr marL="0" indent="0">
              <a:buNone/>
            </a:pPr>
            <a:r>
              <a:rPr lang="en-US" sz="2400" dirty="0"/>
              <a:t>	2. Positive incentives encourage economic decision 			makers and negative incentives discourage 				economic decision makers.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400" dirty="0"/>
              <a:t>	3. Adam Smith – Father of capitalism, </a:t>
            </a:r>
          </a:p>
          <a:p>
            <a:pPr lvl="1"/>
            <a:r>
              <a:rPr lang="en-US" sz="2400" dirty="0"/>
              <a:t>If everyone pursues his own economic self-interest, everyone will benefit</a:t>
            </a:r>
          </a:p>
        </p:txBody>
      </p:sp>
    </p:spTree>
    <p:extLst>
      <p:ext uri="{BB962C8B-B14F-4D97-AF65-F5344CB8AC3E}">
        <p14:creationId xmlns:p14="http://schemas.microsoft.com/office/powerpoint/2010/main" val="85708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16D9-CAD0-5DFB-2F13-472C637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9"/>
            <a:ext cx="7056437" cy="1034284"/>
          </a:xfrm>
        </p:spPr>
        <p:txBody>
          <a:bodyPr/>
          <a:lstStyle/>
          <a:p>
            <a:r>
              <a:rPr lang="en-US" dirty="0"/>
              <a:t>4)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C588-C846-0303-CFA8-2DCE55DA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7" y="1664340"/>
            <a:ext cx="8157237" cy="45840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Economic rivalry in the marketplace is the means 	by which the excesses of individual self-interest are 	controlled. 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2. There must be enough buyers and sellers that a 	single buyer or seller can control the demand or 	supply, and ultimately the price.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3. Freedom of entry or exit from the market.</a:t>
            </a:r>
          </a:p>
        </p:txBody>
      </p:sp>
    </p:spTree>
    <p:extLst>
      <p:ext uri="{BB962C8B-B14F-4D97-AF65-F5344CB8AC3E}">
        <p14:creationId xmlns:p14="http://schemas.microsoft.com/office/powerpoint/2010/main" val="6861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2CD7-82B0-CBE8-0BD2-808C875E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047441"/>
          </a:xfrm>
        </p:spPr>
        <p:txBody>
          <a:bodyPr/>
          <a:lstStyle/>
          <a:p>
            <a:r>
              <a:rPr lang="en-US" dirty="0"/>
              <a:t>5) Price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D47A-66A1-4555-BD49-304E46BC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499879"/>
            <a:ext cx="8839128" cy="5256155"/>
          </a:xfrm>
        </p:spPr>
        <p:txBody>
          <a:bodyPr/>
          <a:lstStyle/>
          <a:p>
            <a:r>
              <a:rPr lang="en-US" sz="2400" dirty="0"/>
              <a:t>How the desires of buyers and sellers are communicated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2400" dirty="0"/>
              <a:t>1. Interactions of buyers and sellers results in a market 	price.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2400" dirty="0"/>
              <a:t>2. Adam Smith believed the marketplace acted as 	“invisible hand” operating to balance the desires of 	both buyers and sellers and establish a price both 	could agree on.</a:t>
            </a:r>
          </a:p>
          <a:p>
            <a:pPr marL="0" indent="0">
              <a:buNone/>
            </a:pPr>
            <a:r>
              <a:rPr lang="en-US" sz="2400" dirty="0"/>
              <a:t>3. Prices help answer the “what, how and for whom” 	question</a:t>
            </a:r>
          </a:p>
        </p:txBody>
      </p:sp>
    </p:spTree>
    <p:extLst>
      <p:ext uri="{BB962C8B-B14F-4D97-AF65-F5344CB8AC3E}">
        <p14:creationId xmlns:p14="http://schemas.microsoft.com/office/powerpoint/2010/main" val="2980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A2F2-AA06-64A9-7380-4307347B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02" y="380075"/>
            <a:ext cx="8159852" cy="1400175"/>
          </a:xfrm>
        </p:spPr>
        <p:txBody>
          <a:bodyPr/>
          <a:lstStyle/>
          <a:p>
            <a:r>
              <a:rPr lang="en-US" dirty="0"/>
              <a:t>6) Limited role of Government </a:t>
            </a:r>
            <a:br>
              <a:rPr lang="en-US" dirty="0"/>
            </a:br>
            <a:r>
              <a:rPr lang="en-US" dirty="0"/>
              <a:t>		(Laissez-faire)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B627-4DE1-399D-73E4-E4165B3B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1" y="2118421"/>
            <a:ext cx="8402432" cy="46178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Government is to make and enforce laws and settle 	disputes that arise between economic players.</a:t>
            </a:r>
          </a:p>
          <a:p>
            <a:endParaRPr lang="en-US" sz="700" dirty="0"/>
          </a:p>
          <a:p>
            <a:pPr marL="0" indent="0">
              <a:buNone/>
            </a:pPr>
            <a:r>
              <a:rPr lang="en-US" sz="2400" dirty="0"/>
              <a:t>2. Its role is to establish a legal framework for the 	economic system to operate in rather than to play a 	role in making economic decisions.  (Picking winners 	and losers)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2400" dirty="0"/>
              <a:t>3. Adam Smith believed government intervention in the 	marketplace would interfere with the invisible hand 	and prevent the system from operating efficiently.</a:t>
            </a:r>
          </a:p>
        </p:txBody>
      </p:sp>
    </p:spTree>
    <p:extLst>
      <p:ext uri="{BB962C8B-B14F-4D97-AF65-F5344CB8AC3E}">
        <p14:creationId xmlns:p14="http://schemas.microsoft.com/office/powerpoint/2010/main" val="15770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SOCIALISM AND COMMUNISM</Template>
  <TotalTime>218</TotalTime>
  <Words>689</Words>
  <Application>Microsoft Office PowerPoint</Application>
  <PresentationFormat>On-screen Show (4:3)</PresentationFormat>
  <Paragraphs>84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Characteristics of Capitalism</vt:lpstr>
      <vt:lpstr>Review: What are the three basic economic questions?</vt:lpstr>
      <vt:lpstr>Characteristics of Capitalism</vt:lpstr>
      <vt:lpstr>1) Economic Freedom</vt:lpstr>
      <vt:lpstr>2) Private Property</vt:lpstr>
      <vt:lpstr>3) Economic incentives</vt:lpstr>
      <vt:lpstr>4) Competition</vt:lpstr>
      <vt:lpstr>5) Price System</vt:lpstr>
      <vt:lpstr>6) Limited role of Government    (Laissez-faire)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Sherman</dc:creator>
  <cp:lastModifiedBy>Greg Scott</cp:lastModifiedBy>
  <cp:revision>1</cp:revision>
  <dcterms:created xsi:type="dcterms:W3CDTF">2014-12-04T19:49:54Z</dcterms:created>
  <dcterms:modified xsi:type="dcterms:W3CDTF">2022-08-29T23:35:31Z</dcterms:modified>
</cp:coreProperties>
</file>