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5143500" type="screen16x9"/>
  <p:notesSz cx="6858000" cy="9144000"/>
  <p:embeddedFontLst>
    <p:embeddedFont>
      <p:font typeface="Anton" pitchFamily="2" charset="0"/>
      <p:regular r:id="rId44"/>
    </p:embeddedFont>
    <p:embeddedFont>
      <p:font typeface="Comic Sans MS" panose="030F0702030302020204" pitchFamily="66" charset="0"/>
      <p:regular r:id="rId45"/>
      <p:bold r:id="rId46"/>
      <p:italic r:id="rId47"/>
      <p:boldItalic r:id="rId48"/>
    </p:embeddedFont>
    <p:embeddedFont>
      <p:font typeface="Impact" panose="020B0806030902050204" pitchFamily="34" charset="0"/>
      <p:regular r:id="rId49"/>
    </p:embeddedFont>
    <p:embeddedFont>
      <p:font typeface="Lora" pitchFamily="2" charset="0"/>
      <p:regular r:id="rId50"/>
      <p:bold r:id="rId51"/>
      <p:italic r:id="rId52"/>
      <p:boldItalic r:id="rId53"/>
    </p:embeddedFont>
    <p:embeddedFont>
      <p:font typeface="Montserrat" panose="00000500000000000000" pitchFamily="2" charset="0"/>
      <p:regular r:id="rId54"/>
    </p:embeddedFont>
    <p:embeddedFont>
      <p:font typeface="Verdana" panose="020B0604030504040204" pitchFamily="34" charset="0"/>
      <p:regular r:id="rId55"/>
      <p:bold r:id="rId56"/>
      <p:italic r:id="rId57"/>
      <p:boldItalic r:id="rId58"/>
    </p:embeddedFont>
    <p:embeddedFont>
      <p:font typeface="Walter Turncoat" panose="020B0604020202020204" charset="0"/>
      <p:regular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 snapToGrid="0">
      <p:cViewPr varScale="1">
        <p:scale>
          <a:sx n="14" d="100"/>
          <a:sy n="14" d="100"/>
        </p:scale>
        <p:origin x="2549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font" Target="fonts/font15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font" Target="fonts/font14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4b9ac52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4b9ac52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ff5ea8bf9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ff5ea8bf9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097559891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097559891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ff5ea8bf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ff5ea8bf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097559891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097559891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ff5ea8bf9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ff5ea8bf9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c09755989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c09755989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ff5ea8bf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ff5ea8bf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097559891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097559891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09755989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09755989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097559891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097559891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ff5ea8bf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ff5ea8bf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c09755989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c09755989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09755989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097559891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c097559891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c097559891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097559891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097559891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09755989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c09755989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c09755989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c097559891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c09755989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c09755989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097559891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c097559891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c097559891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c097559891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09755989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c09755989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bff5ea8bf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bff5ea8bf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Cesar Chavez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c097559891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c097559891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c097559891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c097559891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09755989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09755989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09755989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09755989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16ce1636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116ce1636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16ce1636a3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16ce1636a3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f24eae4ea2_1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f24eae4ea2_1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f24eae4ea2_15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f24eae4ea2_15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f24eae4ea2_15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f24eae4ea2_15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f24eae4ea2_1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1f24eae4ea2_1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ff5ea8bf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ff5ea8bf9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f24eae4ea2_15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f24eae4ea2_15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f24eae4ea2_15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f24eae4ea2_15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ff5ea8bf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ff5ea8bf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Delores Huerta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bff5ea8bf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bff5ea8bf9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09755989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09755989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ff5ea8bf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ff5ea8bf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09755989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09755989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20400" y="129400"/>
            <a:ext cx="3772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alter Turncoat"/>
                <a:ea typeface="Walter Turncoat"/>
                <a:cs typeface="Walter Turncoat"/>
                <a:sym typeface="Walter Turncoat"/>
              </a:rPr>
              <a:t>Instructions</a:t>
            </a:r>
            <a:endParaRPr>
              <a:latin typeface="Walter Turncoat"/>
              <a:ea typeface="Walter Turncoat"/>
              <a:cs typeface="Walter Turncoat"/>
              <a:sym typeface="Walter Turnco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813025"/>
            <a:ext cx="5740800" cy="41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Around the room I have placed a variety of Civil Rights Activist. 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The name and picture of the activist is accompanied by a QR CODE.  Use the code to find out about the Activist and their role in the Civil Rights movement.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After you have chosen you will create a FUNKO Pop character.  </a:t>
            </a:r>
            <a:endParaRPr sz="2000">
              <a:solidFill>
                <a:schemeClr val="dk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Char char="❏"/>
            </a:pPr>
            <a:r>
              <a:rPr lang="en" sz="2000">
                <a:solidFill>
                  <a:schemeClr val="dk1"/>
                </a:solidFill>
              </a:rPr>
              <a:t>*</a:t>
            </a:r>
            <a:r>
              <a:rPr lang="en" sz="2000" b="1">
                <a:solidFill>
                  <a:schemeClr val="dk1"/>
                </a:solidFill>
              </a:rPr>
              <a:t>the characters below (on your Funko Pop sheet) should compliment your main character. </a:t>
            </a:r>
            <a:endParaRPr sz="2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4783" y="129400"/>
            <a:ext cx="2562717" cy="46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 descr="Rosa Parks: Bus Boycott, Civil Rights &amp; Facts - HISTO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2475" y="2120800"/>
            <a:ext cx="3040000" cy="2815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7" name="Google Shape;107;p22"/>
          <p:cNvSpPr/>
          <p:nvPr/>
        </p:nvSpPr>
        <p:spPr>
          <a:xfrm>
            <a:off x="476463" y="446085"/>
            <a:ext cx="8186203" cy="12600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Love Ya Like A Sister"/>
              </a:rPr>
              <a:t>Rosa Parks</a:t>
            </a:r>
          </a:p>
        </p:txBody>
      </p:sp>
      <p:pic>
        <p:nvPicPr>
          <p:cNvPr id="108" name="Google Shape;108;p22" descr="This 50-year-old article shows how the myth of Rosa Parks was made - Vox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6025" y="2218275"/>
            <a:ext cx="2815525" cy="24620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1750" y="361500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4" descr="Moral Authority': How Justice Thurgood Marshall Transformed Societ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1900" y="207200"/>
            <a:ext cx="3161500" cy="29503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9" name="Google Shape;119;p24"/>
          <p:cNvSpPr/>
          <p:nvPr/>
        </p:nvSpPr>
        <p:spPr>
          <a:xfrm>
            <a:off x="561575" y="3391320"/>
            <a:ext cx="8191836" cy="92014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Thurgood Marshall</a:t>
            </a:r>
          </a:p>
        </p:txBody>
      </p:sp>
      <p:pic>
        <p:nvPicPr>
          <p:cNvPr id="120" name="Google Shape;120;p24" descr="About Our Namesak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425" y="548475"/>
            <a:ext cx="3364025" cy="24498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8725" y="222100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6" descr="Malcolm X Assassination Will Be Reinvestigated Following Doc | PEOPLE.co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3525" y="268125"/>
            <a:ext cx="3248350" cy="2891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1" name="Google Shape;131;p26"/>
          <p:cNvSpPr/>
          <p:nvPr/>
        </p:nvSpPr>
        <p:spPr>
          <a:xfrm>
            <a:off x="728581" y="3436950"/>
            <a:ext cx="7686837" cy="121997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Malcolm X</a:t>
            </a:r>
          </a:p>
        </p:txBody>
      </p:sp>
      <p:pic>
        <p:nvPicPr>
          <p:cNvPr id="132" name="Google Shape;132;p26" descr="Malcolm X family demands reopening of murder investigation - BBC New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0700" y="1036025"/>
            <a:ext cx="2857500" cy="16097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475" y="222075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4525" y="146250"/>
            <a:ext cx="4716900" cy="33640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3" name="Google Shape;143;p28"/>
          <p:cNvSpPr/>
          <p:nvPr/>
        </p:nvSpPr>
        <p:spPr>
          <a:xfrm>
            <a:off x="1402438" y="3840510"/>
            <a:ext cx="6225082" cy="9277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Bangers"/>
              </a:rPr>
              <a:t>Huey P Newton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663" y="152400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30" descr="Words Cut Short: Remembering UVA Law Alumnus Robert F. Kennedy | UVA Tod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0175" y="1267075"/>
            <a:ext cx="4119675" cy="354735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4" name="Google Shape;154;p30"/>
          <p:cNvSpPr/>
          <p:nvPr/>
        </p:nvSpPr>
        <p:spPr>
          <a:xfrm>
            <a:off x="561550" y="341506"/>
            <a:ext cx="8191189" cy="9255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Robert F. Kennedy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800" y="180275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Center for Food Safety | Blog | | Celebrating Cesar Chavez, Celebrating  Farm Work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975" y="373000"/>
            <a:ext cx="7900575" cy="360595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" name="Google Shape;62;p14"/>
          <p:cNvSpPr/>
          <p:nvPr/>
        </p:nvSpPr>
        <p:spPr>
          <a:xfrm>
            <a:off x="258250" y="4179825"/>
            <a:ext cx="8359676" cy="8502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nton"/>
              </a:rPr>
              <a:t>Cesar Chavez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2" descr="Hector P. Garcia Fellowship Announces 2020 Recipient Texas A&amp;M  University-Corpus Christ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575" y="255950"/>
            <a:ext cx="3083650" cy="33518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p32"/>
          <p:cNvSpPr/>
          <p:nvPr/>
        </p:nvSpPr>
        <p:spPr>
          <a:xfrm>
            <a:off x="476050" y="3987550"/>
            <a:ext cx="8019257" cy="858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Montserrat"/>
              </a:rPr>
              <a:t>Hector P. Garcia</a:t>
            </a:r>
          </a:p>
        </p:txBody>
      </p:sp>
      <p:pic>
        <p:nvPicPr>
          <p:cNvPr id="166" name="Google Shape;166;p32" descr="Hector P. Garcia: A Texas Legen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900" y="670350"/>
            <a:ext cx="2916875" cy="28446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1663" y="110575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4"/>
          <p:cNvSpPr/>
          <p:nvPr/>
        </p:nvSpPr>
        <p:spPr>
          <a:xfrm>
            <a:off x="671275" y="325810"/>
            <a:ext cx="7676207" cy="99498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Impact"/>
              </a:rPr>
              <a:t>Shirley Chisholm</a:t>
            </a:r>
          </a:p>
        </p:txBody>
      </p:sp>
      <p:pic>
        <p:nvPicPr>
          <p:cNvPr id="177" name="Google Shape;177;p34" descr="10 Shirley Chisholm Quotes That Show Her Determination and Fortitude -  Biograph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75" y="1682000"/>
            <a:ext cx="2848025" cy="3091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34" descr="SeeHer Story Shirley Chisholm First Black Woman to Run President |  PEOPLE.com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0075" y="1742925"/>
            <a:ext cx="2949600" cy="3091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0550" y="208150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6" descr="The Life of Angela Davis | UMKC Women's Cente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7200" y="79250"/>
            <a:ext cx="4104150" cy="32665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9" name="Google Shape;189;p36"/>
          <p:cNvSpPr/>
          <p:nvPr/>
        </p:nvSpPr>
        <p:spPr>
          <a:xfrm>
            <a:off x="767873" y="3583375"/>
            <a:ext cx="7282797" cy="145182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696969"/>
                    </a:gs>
                    <a:gs pos="100000">
                      <a:srgbClr val="1D1D1D"/>
                    </a:gs>
                  </a:gsLst>
                  <a:lin ang="5400012" scaled="0"/>
                </a:gradFill>
                <a:latin typeface="Architects Daughter"/>
              </a:rPr>
              <a:t>Angela Davis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5375" y="180275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8" descr="The Story Behind TIME's Commemorative John Lewis Cover | Ti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800" y="219400"/>
            <a:ext cx="3644350" cy="34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8"/>
          <p:cNvSpPr/>
          <p:nvPr/>
        </p:nvSpPr>
        <p:spPr>
          <a:xfrm>
            <a:off x="220300" y="3710708"/>
            <a:ext cx="8191754" cy="12079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John Lewis</a:t>
            </a:r>
          </a:p>
        </p:txBody>
      </p:sp>
      <p:pic>
        <p:nvPicPr>
          <p:cNvPr id="201" name="Google Shape;201;p38" descr="Rep. John Lewis - FA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2875" y="950700"/>
            <a:ext cx="3052650" cy="24986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125" y="166350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40" descr="Gloria Steinem: 100 Women of the Year | Ti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5325" y="1450425"/>
            <a:ext cx="5301475" cy="349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0"/>
          <p:cNvSpPr/>
          <p:nvPr/>
        </p:nvSpPr>
        <p:spPr>
          <a:xfrm>
            <a:off x="476313" y="215836"/>
            <a:ext cx="8191375" cy="93313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Gloria Steinem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575" y="68775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3850" y="468025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2" descr="Sitting with Elizabeth Eckford, I was transported - Distant Horiz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000" y="268150"/>
            <a:ext cx="7115850" cy="308297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3" name="Google Shape;223;p42"/>
          <p:cNvSpPr/>
          <p:nvPr/>
        </p:nvSpPr>
        <p:spPr>
          <a:xfrm>
            <a:off x="476450" y="3661652"/>
            <a:ext cx="8478819" cy="88567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696969"/>
                    </a:gs>
                    <a:gs pos="100000">
                      <a:srgbClr val="1D1D1D"/>
                    </a:gs>
                  </a:gsLst>
                  <a:lin ang="5400012" scaled="0"/>
                </a:gradFill>
                <a:latin typeface="Love Ya Like A Sister"/>
              </a:rPr>
              <a:t>Elizabeth Eckford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225" y="335225"/>
            <a:ext cx="5442075" cy="441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4"/>
          <p:cNvSpPr/>
          <p:nvPr/>
        </p:nvSpPr>
        <p:spPr>
          <a:xfrm>
            <a:off x="378750" y="3882234"/>
            <a:ext cx="8191283" cy="7671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"/>
              </a:rPr>
              <a:t>Jefferson Thomas</a:t>
            </a:r>
          </a:p>
        </p:txBody>
      </p:sp>
      <p:pic>
        <p:nvPicPr>
          <p:cNvPr id="234" name="Google Shape;234;p44" descr="Little Rock 9 member Jefferson Thomas dies in Ohio - The San Diego  Union-Tribun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4175" y="548475"/>
            <a:ext cx="2644875" cy="3156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5" name="Google Shape;235;p44" descr="Jefferson Thomas Obituary - Death Notice and Service Information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625" y="865375"/>
            <a:ext cx="2370925" cy="26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9800" y="353475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6" descr="Mary Jackson | National Schools' Observator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5050" y="333700"/>
            <a:ext cx="4913375" cy="39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46"/>
          <p:cNvSpPr/>
          <p:nvPr/>
        </p:nvSpPr>
        <p:spPr>
          <a:xfrm>
            <a:off x="522275" y="4452322"/>
            <a:ext cx="8191617" cy="42708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Arial"/>
              </a:rPr>
              <a:t>Mary Jackson-Space Engineer for NASA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9350" y="111525"/>
            <a:ext cx="483869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8"/>
          <p:cNvSpPr txBox="1">
            <a:spLocks noGrp="1"/>
          </p:cNvSpPr>
          <p:nvPr>
            <p:ph type="title"/>
          </p:nvPr>
        </p:nvSpPr>
        <p:spPr>
          <a:xfrm>
            <a:off x="389950" y="3969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Dennis Banks</a:t>
            </a:r>
            <a:endParaRPr/>
          </a:p>
        </p:txBody>
      </p:sp>
      <p:pic>
        <p:nvPicPr>
          <p:cNvPr id="257" name="Google Shape;25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3875" y="304800"/>
            <a:ext cx="2430243" cy="366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700" y="428625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>
            <a:spLocks noGrp="1"/>
          </p:cNvSpPr>
          <p:nvPr>
            <p:ph type="title"/>
          </p:nvPr>
        </p:nvSpPr>
        <p:spPr>
          <a:xfrm>
            <a:off x="311700" y="375472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Clyde Bellecourt</a:t>
            </a:r>
            <a:endParaRPr/>
          </a:p>
        </p:txBody>
      </p:sp>
      <p:pic>
        <p:nvPicPr>
          <p:cNvPr id="268" name="Google Shape;26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350" y="74150"/>
            <a:ext cx="6432250" cy="344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7100" y="240425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descr="Dolores Huerta on MeToo, New Documentary and Feminist Power | Ti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00" y="277375"/>
            <a:ext cx="7364950" cy="3950300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3" name="Google Shape;73;p16"/>
          <p:cNvSpPr/>
          <p:nvPr/>
        </p:nvSpPr>
        <p:spPr>
          <a:xfrm>
            <a:off x="476550" y="4457228"/>
            <a:ext cx="8190927" cy="673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7620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Arial"/>
              </a:rPr>
              <a:t>Delores Huerta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2"/>
          <p:cNvSpPr txBox="1">
            <a:spLocks noGrp="1"/>
          </p:cNvSpPr>
          <p:nvPr>
            <p:ph type="title"/>
          </p:nvPr>
        </p:nvSpPr>
        <p:spPr>
          <a:xfrm>
            <a:off x="0" y="3793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Emma Tenayuca</a:t>
            </a:r>
            <a:endParaRPr/>
          </a:p>
        </p:txBody>
      </p:sp>
      <p:pic>
        <p:nvPicPr>
          <p:cNvPr id="279" name="Google Shape;27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6050" y="142625"/>
            <a:ext cx="4460408" cy="34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850" y="250200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575" y="152400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 descr="Economic Equality Still Eludes Women as 'Feminine Mystique' Turns 50 | The  Takeaway | WNYC Studio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225" y="1767325"/>
            <a:ext cx="3732175" cy="2731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4" name="Google Shape;84;p18"/>
          <p:cNvSpPr/>
          <p:nvPr/>
        </p:nvSpPr>
        <p:spPr>
          <a:xfrm>
            <a:off x="751600" y="83775"/>
            <a:ext cx="8072805" cy="13965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Comic Sans MS"/>
              </a:rPr>
              <a:t>Betty Friedan</a:t>
            </a:r>
          </a:p>
        </p:txBody>
      </p:sp>
      <p:pic>
        <p:nvPicPr>
          <p:cNvPr id="85" name="Google Shape;85;p18" descr="Betty Friedan | Biography &amp; Facts | Britannic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450" y="1657625"/>
            <a:ext cx="2644925" cy="29008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152863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 descr="Jack Greenberg '45, LAW'48, Former Dean of the College, Law School  Professor and Civil Rights Attorney | Columbia College Tod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575" y="438775"/>
            <a:ext cx="3290875" cy="2718025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6" name="Google Shape;96;p20"/>
          <p:cNvSpPr/>
          <p:nvPr/>
        </p:nvSpPr>
        <p:spPr>
          <a:xfrm>
            <a:off x="476050" y="3422325"/>
            <a:ext cx="8458058" cy="1109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Verdana"/>
              </a:rPr>
              <a:t>John Greenberg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3575" y="222100"/>
            <a:ext cx="5440680" cy="441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On-screen Show (16:9)</PresentationFormat>
  <Paragraphs>27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Comic Sans MS</vt:lpstr>
      <vt:lpstr>Lora</vt:lpstr>
      <vt:lpstr>Architects Daughter</vt:lpstr>
      <vt:lpstr>Montserrat</vt:lpstr>
      <vt:lpstr>Arial</vt:lpstr>
      <vt:lpstr>Walter Turncoat</vt:lpstr>
      <vt:lpstr>Anton</vt:lpstr>
      <vt:lpstr>Love Ya Like A Sister</vt:lpstr>
      <vt:lpstr>Bangers</vt:lpstr>
      <vt:lpstr>Verdana</vt:lpstr>
      <vt:lpstr>Impact</vt:lpstr>
      <vt:lpstr>Simple Light</vt:lpstr>
      <vt:lpstr>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Dennis Banks</vt:lpstr>
      <vt:lpstr>PowerPoint Presentation</vt:lpstr>
      <vt:lpstr>Clyde Bellecourt</vt:lpstr>
      <vt:lpstr>PowerPoint Presentation</vt:lpstr>
      <vt:lpstr>Emma Tenayuca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Greg Scott</dc:creator>
  <cp:lastModifiedBy>Greg Scott</cp:lastModifiedBy>
  <cp:revision>1</cp:revision>
  <dcterms:modified xsi:type="dcterms:W3CDTF">2024-01-23T12:46:27Z</dcterms:modified>
</cp:coreProperties>
</file>