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313863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ove Ya Like A Sister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18654-317D-4282-AE8C-EFAF433A692A}" v="2" dt="2023-12-13T16:36:35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1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9AC18654-317D-4282-AE8C-EFAF433A692A}"/>
    <pc:docChg chg="undo redo custSel modSld modNotesMaster modHandout">
      <pc:chgData name="Greg Scott" userId="c650d04ab2c8d8e3" providerId="LiveId" clId="{9AC18654-317D-4282-AE8C-EFAF433A692A}" dt="2023-12-13T17:05:20.401" v="35" actId="33524"/>
      <pc:docMkLst>
        <pc:docMk/>
      </pc:docMkLst>
      <pc:sldChg chg="modSp mod modNotes">
        <pc:chgData name="Greg Scott" userId="c650d04ab2c8d8e3" providerId="LiveId" clId="{9AC18654-317D-4282-AE8C-EFAF433A692A}" dt="2023-12-13T16:57:37.312" v="3" actId="1076"/>
        <pc:sldMkLst>
          <pc:docMk/>
          <pc:sldMk cId="0" sldId="256"/>
        </pc:sldMkLst>
        <pc:picChg chg="mod">
          <ac:chgData name="Greg Scott" userId="c650d04ab2c8d8e3" providerId="LiveId" clId="{9AC18654-317D-4282-AE8C-EFAF433A692A}" dt="2023-12-13T16:57:37.312" v="3" actId="1076"/>
          <ac:picMkLst>
            <pc:docMk/>
            <pc:sldMk cId="0" sldId="256"/>
            <ac:picMk id="78" creationId="{00000000-0000-0000-0000-000000000000}"/>
          </ac:picMkLst>
        </pc:picChg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57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58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59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0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1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2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3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4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5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6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7"/>
        </pc:sldMkLst>
      </pc:sldChg>
      <pc:sldChg chg="modSp mod modNotes">
        <pc:chgData name="Greg Scott" userId="c650d04ab2c8d8e3" providerId="LiveId" clId="{9AC18654-317D-4282-AE8C-EFAF433A692A}" dt="2023-12-13T17:05:20.401" v="35" actId="33524"/>
        <pc:sldMkLst>
          <pc:docMk/>
          <pc:sldMk cId="0" sldId="268"/>
        </pc:sldMkLst>
        <pc:spChg chg="mod">
          <ac:chgData name="Greg Scott" userId="c650d04ab2c8d8e3" providerId="LiveId" clId="{9AC18654-317D-4282-AE8C-EFAF433A692A}" dt="2023-12-13T17:05:20.401" v="35" actId="33524"/>
          <ac:spMkLst>
            <pc:docMk/>
            <pc:sldMk cId="0" sldId="268"/>
            <ac:spMk id="175" creationId="{00000000-0000-0000-0000-000000000000}"/>
          </ac:spMkLst>
        </pc:spChg>
        <pc:picChg chg="mod">
          <ac:chgData name="Greg Scott" userId="c650d04ab2c8d8e3" providerId="LiveId" clId="{9AC18654-317D-4282-AE8C-EFAF433A692A}" dt="2023-12-13T15:59:45.573" v="0" actId="1076"/>
          <ac:picMkLst>
            <pc:docMk/>
            <pc:sldMk cId="0" sldId="268"/>
            <ac:picMk id="177" creationId="{00000000-0000-0000-0000-000000000000}"/>
          </ac:picMkLst>
        </pc:picChg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69"/>
        </pc:sldMkLst>
      </pc:sldChg>
      <pc:sldChg chg="modSp mod modNotes">
        <pc:chgData name="Greg Scott" userId="c650d04ab2c8d8e3" providerId="LiveId" clId="{9AC18654-317D-4282-AE8C-EFAF433A692A}" dt="2023-12-13T17:04:52.115" v="34" actId="1076"/>
        <pc:sldMkLst>
          <pc:docMk/>
          <pc:sldMk cId="0" sldId="270"/>
        </pc:sldMkLst>
        <pc:spChg chg="mod">
          <ac:chgData name="Greg Scott" userId="c650d04ab2c8d8e3" providerId="LiveId" clId="{9AC18654-317D-4282-AE8C-EFAF433A692A}" dt="2023-12-13T17:04:48.863" v="33" actId="1076"/>
          <ac:spMkLst>
            <pc:docMk/>
            <pc:sldMk cId="0" sldId="270"/>
            <ac:spMk id="192" creationId="{00000000-0000-0000-0000-000000000000}"/>
          </ac:spMkLst>
        </pc:spChg>
        <pc:picChg chg="mod">
          <ac:chgData name="Greg Scott" userId="c650d04ab2c8d8e3" providerId="LiveId" clId="{9AC18654-317D-4282-AE8C-EFAF433A692A}" dt="2023-12-13T17:04:52.115" v="34" actId="1076"/>
          <ac:picMkLst>
            <pc:docMk/>
            <pc:sldMk cId="0" sldId="270"/>
            <ac:picMk id="193" creationId="{00000000-0000-0000-0000-000000000000}"/>
          </ac:picMkLst>
        </pc:picChg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71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72"/>
        </pc:sldMkLst>
      </pc:sldChg>
      <pc:sldChg chg="modSp mod modNotes">
        <pc:chgData name="Greg Scott" userId="c650d04ab2c8d8e3" providerId="LiveId" clId="{9AC18654-317D-4282-AE8C-EFAF433A692A}" dt="2023-12-13T17:01:31.331" v="9" actId="403"/>
        <pc:sldMkLst>
          <pc:docMk/>
          <pc:sldMk cId="0" sldId="273"/>
        </pc:sldMkLst>
        <pc:spChg chg="mod">
          <ac:chgData name="Greg Scott" userId="c650d04ab2c8d8e3" providerId="LiveId" clId="{9AC18654-317D-4282-AE8C-EFAF433A692A}" dt="2023-12-13T17:01:31.331" v="9" actId="403"/>
          <ac:spMkLst>
            <pc:docMk/>
            <pc:sldMk cId="0" sldId="273"/>
            <ac:spMk id="222" creationId="{00000000-0000-0000-0000-000000000000}"/>
          </ac:spMkLst>
        </pc:spChg>
      </pc:sldChg>
      <pc:sldChg chg="modSp mod modNotes">
        <pc:chgData name="Greg Scott" userId="c650d04ab2c8d8e3" providerId="LiveId" clId="{9AC18654-317D-4282-AE8C-EFAF433A692A}" dt="2023-12-13T17:02:04.589" v="13" actId="1076"/>
        <pc:sldMkLst>
          <pc:docMk/>
          <pc:sldMk cId="0" sldId="274"/>
        </pc:sldMkLst>
        <pc:spChg chg="mod">
          <ac:chgData name="Greg Scott" userId="c650d04ab2c8d8e3" providerId="LiveId" clId="{9AC18654-317D-4282-AE8C-EFAF433A692A}" dt="2023-12-13T17:01:56.380" v="12" actId="403"/>
          <ac:spMkLst>
            <pc:docMk/>
            <pc:sldMk cId="0" sldId="274"/>
            <ac:spMk id="230" creationId="{00000000-0000-0000-0000-000000000000}"/>
          </ac:spMkLst>
        </pc:spChg>
        <pc:picChg chg="mod">
          <ac:chgData name="Greg Scott" userId="c650d04ab2c8d8e3" providerId="LiveId" clId="{9AC18654-317D-4282-AE8C-EFAF433A692A}" dt="2023-12-13T17:02:04.589" v="13" actId="1076"/>
          <ac:picMkLst>
            <pc:docMk/>
            <pc:sldMk cId="0" sldId="274"/>
            <ac:picMk id="232" creationId="{00000000-0000-0000-0000-000000000000}"/>
          </ac:picMkLst>
        </pc:picChg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75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76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77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78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79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0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1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2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3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4"/>
        </pc:sldMkLst>
      </pc:sldChg>
      <pc:sldChg chg="modSp mod modNotes">
        <pc:chgData name="Greg Scott" userId="c650d04ab2c8d8e3" providerId="LiveId" clId="{9AC18654-317D-4282-AE8C-EFAF433A692A}" dt="2023-12-13T17:02:53.142" v="20" actId="1076"/>
        <pc:sldMkLst>
          <pc:docMk/>
          <pc:sldMk cId="0" sldId="285"/>
        </pc:sldMkLst>
        <pc:spChg chg="mod">
          <ac:chgData name="Greg Scott" userId="c650d04ab2c8d8e3" providerId="LiveId" clId="{9AC18654-317D-4282-AE8C-EFAF433A692A}" dt="2023-12-13T17:02:51.398" v="19" actId="14100"/>
          <ac:spMkLst>
            <pc:docMk/>
            <pc:sldMk cId="0" sldId="285"/>
            <ac:spMk id="310" creationId="{00000000-0000-0000-0000-000000000000}"/>
          </ac:spMkLst>
        </pc:spChg>
        <pc:picChg chg="mod">
          <ac:chgData name="Greg Scott" userId="c650d04ab2c8d8e3" providerId="LiveId" clId="{9AC18654-317D-4282-AE8C-EFAF433A692A}" dt="2023-12-13T17:02:53.142" v="20" actId="1076"/>
          <ac:picMkLst>
            <pc:docMk/>
            <pc:sldMk cId="0" sldId="285"/>
            <ac:picMk id="311" creationId="{00000000-0000-0000-0000-000000000000}"/>
          </ac:picMkLst>
        </pc:picChg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6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7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8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89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90"/>
        </pc:sldMkLst>
      </pc:sldChg>
      <pc:sldChg chg="modNotes">
        <pc:chgData name="Greg Scott" userId="c650d04ab2c8d8e3" providerId="LiveId" clId="{9AC18654-317D-4282-AE8C-EFAF433A692A}" dt="2023-12-13T16:36:35.945" v="1"/>
        <pc:sldMkLst>
          <pc:docMk/>
          <pc:sldMk cId="0" sldId="2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F9A298-21CB-A0D1-1FA4-1DACEB9947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31141-23DB-20C9-F0A2-ADE7C297F9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7B83B-03B7-4A64-904C-1CE4A5B91A4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83E9-E627-329B-2B45-6E97578AE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D14A5-B8F2-28D8-C503-5B2D6670DE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98CE-9DBD-4479-8B21-4328DA5A6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94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3a3e28a3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3a3e28a3e_0_7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3a3e28a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63a3e28a3e_0_1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3a3e28a3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63a3e28a3e_0_13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3a3e28a3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3a3e28a3e_0_19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37f88b83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37f88b830_0_85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37f88b8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37f88b830_0_0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37f88b83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637f88b830_0_77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37f88b83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637f88b830_0_92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637f88b83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637f88b830_0_101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637f88b83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637f88b830_0_108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3a3e28a3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3a3e28a3e_0_26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3a3e28a3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3a3e28a3e_0_32:notes"/>
          <p:cNvSpPr txBox="1">
            <a:spLocks noGrp="1"/>
          </p:cNvSpPr>
          <p:nvPr>
            <p:ph type="body" idx="1"/>
          </p:nvPr>
        </p:nvSpPr>
        <p:spPr>
          <a:xfrm>
            <a:off x="685785" y="4424070"/>
            <a:ext cx="5486283" cy="4191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786" y="4424071"/>
            <a:ext cx="5486380" cy="41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685800" y="1225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Cold War 1950’s Vocabulary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0" y="1502288"/>
            <a:ext cx="7874000" cy="4675900"/>
          </a:xfrm>
          <a:prstGeom prst="rect">
            <a:avLst/>
          </a:prstGeom>
          <a:noFill/>
          <a:ln w="1143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457200" y="1004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War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73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of hostility, without direct military contact,  that developed between the US and Soviet Union after WWII.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5" descr="http://www.zachbillings.com/wp-content/uploads/2012/02/No-Gu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352" y="4300025"/>
            <a:ext cx="2519676" cy="21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descr="http://vignette3.wikia.nocookie.net/tropico/images/1/12/Cold-war-flag.jpg/revision/latest?cb=201406080823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1500" y="2000550"/>
            <a:ext cx="3521074" cy="18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451638" y="14628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9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Truman Doctrine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457200" y="1334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US policy of providing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and military aid</a:t>
            </a: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free nations threatened  by internal or external opponents.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6" descr="http://content.mycutegraphics.com/graphics/veteran/military-boy-wav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4450" y="3429000"/>
            <a:ext cx="190817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 descr="http://www.clker.com/cliparts/R/Q/Q/o/g/G/anti-communism-m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3690937"/>
            <a:ext cx="252253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 descr="http://www.wpclipart.com/American_History/presidents/Truman_Harry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973" y="3286125"/>
            <a:ext cx="3088500" cy="32956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8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Marshall Plan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program under which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 supplied economic</a:t>
            </a: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aid to European nations to help them rebuild after WWII.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7" descr="http://images.clipartpanda.com/spend-money-clipart-dT67g7AT9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5" y="3200400"/>
            <a:ext cx="316388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http://images.clipartpanda.com/clipart-money-money_exchange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4083050"/>
            <a:ext cx="33623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 descr="http://www.clker.com/cliparts/A/U/J/c/h/u/stacks-of-money-m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0337" y="2655887"/>
            <a:ext cx="2976562" cy="206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457200" y="11878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2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Berlin Airlift</a:t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327-day operation in which US and British planes flew supplies into West Berlin after the Soviets blockaded the city.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28" descr="http://previews.123rf.com/images/dedmazay/dedmazay1110/dedmazay111000007/10788278-wooden-box-with-a-parachu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429000"/>
            <a:ext cx="2209800" cy="32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 descr="http://iconicphotos.wordpress.com/files/2009/04/the-berlin-airlift-k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8976" y="3158201"/>
            <a:ext cx="6565024" cy="25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NATO (North Atlantic Treaty Organization)</a:t>
            </a: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defensive alliance formed during the Cold War by the US, Canada, and ten Western European nations.</a:t>
            </a:r>
            <a:endParaRPr/>
          </a:p>
        </p:txBody>
      </p:sp>
      <p:pic>
        <p:nvPicPr>
          <p:cNvPr id="184" name="Google Shape;184;p29" descr="http://pndblog.typepad.com/photos/uncategorized/2008/10/06/alliance_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429000"/>
            <a:ext cx="27432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 descr="http://upload.wikimedia.org/wikipedia/commons/thumb/3/37/Flag_of_NATO.svg/1280px-Flag_of_NATO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9875" y="26670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 descr="http://www.english-online.at/current_affairs/nato-at-60/nato-countrie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3637" y="4648200"/>
            <a:ext cx="5135562" cy="205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Times New Roman"/>
                <a:ea typeface="Times New Roman"/>
                <a:cs typeface="Times New Roman"/>
                <a:sym typeface="Times New Roman"/>
              </a:rPr>
              <a:t>Alger Hiss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457200" y="1528156"/>
            <a:ext cx="4657898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Accused/convicted spy for Soviet Union</a:t>
            </a: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77" y="2417606"/>
            <a:ext cx="4606150" cy="45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457200" y="109612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Baby Boom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sharp increase in the US birthrate following WWII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743200"/>
            <a:ext cx="1981200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684712"/>
            <a:ext cx="1981200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8312" y="4684712"/>
            <a:ext cx="1981200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112" y="4714875"/>
            <a:ext cx="1981200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716462"/>
            <a:ext cx="1981200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774950"/>
            <a:ext cx="1981200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755900"/>
            <a:ext cx="1981200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http://www.clker.com/cliparts/b/d/6/4/1197104193998287648papapishu_Baby_boy_crawling.svg.h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8312" y="2743200"/>
            <a:ext cx="1981200" cy="194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457200" y="76212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6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Korean War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conflict between North and South Korea in which the United States and United Nations fought on the side of South Korea and China fought on the side of North Korea.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32" descr="https://cdn.brainpop.com/topics/koreanwar/screensho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3333750"/>
            <a:ext cx="4257675" cy="319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 descr="http://cdns2.freepik.com/free-photo/crawling-soldier-clip-art_42388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" y="3200400"/>
            <a:ext cx="2803525" cy="18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 descr="https://encrypted-tbn2.gstatic.com/images?q=tbn:ANd9GcTk6KAae7tBNTeFWWLmvteSllB6YI1JYO2n96yoyzi-mDpBFdpQM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1162" y="4205287"/>
            <a:ext cx="18002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57200" y="137112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 Bill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name given to the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Servicemen's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Readjustment Act, a 1944 law that provided financial and educational benefits for veterans of WWII.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33" descr="http://thumbs.dreamstime.com/x/soldier-saluting-188831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75" y="3576637"/>
            <a:ext cx="227012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 descr="http://www.local10.com/image/view/-/91904/medRes/2/-/maxh/360/maxw/640/-/qfpt3n/-/college--diploma--hat-jp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775" y="3276600"/>
            <a:ext cx="407193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 descr="http://images.clipartpanda.com/money-clip-art-9TpbpoqTE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4608512"/>
            <a:ext cx="2738437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457200" y="173777"/>
            <a:ext cx="8229600" cy="981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“In God We Trust”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505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1956 US official motto (Eisenhower creation) 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does not restrict religious freedoms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999" y="2064270"/>
            <a:ext cx="3532525" cy="34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McCarthyism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220050" y="1600200"/>
            <a:ext cx="4144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attacks, often unsubstantiated,by Senator Joseph McCarthy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others on people suspected of being Communists in the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1950's</a:t>
            </a: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 descr="http://upload.wikimedia.org/wikipedia/commons/4/4f/Anticommunist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450" y="1820250"/>
            <a:ext cx="2505250" cy="21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250" y="3791550"/>
            <a:ext cx="25052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457200" y="8208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3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Eisenhower Doctrine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US commitment to defend the Middle East against attack by any communist country.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35" descr="http://www.americaslibrary.gov/assets/aa/eisenhower/aa_eisenhower_subj_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402012"/>
            <a:ext cx="2514600" cy="31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 descr="http://upload.wikimedia.org/wikipedia/commons/3/3a/Hkmp5count-terr-wik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3581400"/>
            <a:ext cx="47625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/>
          <p:nvPr/>
        </p:nvSpPr>
        <p:spPr>
          <a:xfrm>
            <a:off x="4340225" y="2819400"/>
            <a:ext cx="4038600" cy="3733800"/>
          </a:xfrm>
          <a:custGeom>
            <a:avLst/>
            <a:gdLst/>
            <a:ahLst/>
            <a:cxnLst/>
            <a:rect l="l" t="t" r="r" b="b"/>
            <a:pathLst>
              <a:path w="4038600" h="3733800" extrusionOk="0">
                <a:moveTo>
                  <a:pt x="0" y="1866900"/>
                </a:moveTo>
                <a:cubicBezTo>
                  <a:pt x="0" y="835840"/>
                  <a:pt x="904071" y="0"/>
                  <a:pt x="2019300" y="0"/>
                </a:cubicBezTo>
                <a:cubicBezTo>
                  <a:pt x="3134529" y="0"/>
                  <a:pt x="4038600" y="835840"/>
                  <a:pt x="4038600" y="1866900"/>
                </a:cubicBezTo>
                <a:cubicBezTo>
                  <a:pt x="4038600" y="2897960"/>
                  <a:pt x="3134529" y="3733800"/>
                  <a:pt x="2019300" y="3733800"/>
                </a:cubicBezTo>
                <a:cubicBezTo>
                  <a:pt x="904071" y="3733800"/>
                  <a:pt x="0" y="2897960"/>
                  <a:pt x="0" y="1866900"/>
                </a:cubicBezTo>
                <a:close/>
                <a:moveTo>
                  <a:pt x="3344493" y="2905841"/>
                </a:moveTo>
                <a:cubicBezTo>
                  <a:pt x="3977008" y="2233681"/>
                  <a:pt x="3887828" y="1219745"/>
                  <a:pt x="3145933" y="648297"/>
                </a:cubicBezTo>
                <a:cubicBezTo>
                  <a:pt x="2496661" y="148193"/>
                  <a:pt x="1547353" y="146948"/>
                  <a:pt x="896509" y="645346"/>
                </a:cubicBezTo>
                <a:lnTo>
                  <a:pt x="3344493" y="2905841"/>
                </a:lnTo>
                <a:close/>
                <a:moveTo>
                  <a:pt x="694107" y="827959"/>
                </a:moveTo>
                <a:cubicBezTo>
                  <a:pt x="61592" y="1500119"/>
                  <a:pt x="150772" y="2514055"/>
                  <a:pt x="892667" y="3085503"/>
                </a:cubicBezTo>
                <a:cubicBezTo>
                  <a:pt x="1541939" y="3585607"/>
                  <a:pt x="2491247" y="3586852"/>
                  <a:pt x="3142091" y="3088454"/>
                </a:cubicBezTo>
                <a:lnTo>
                  <a:pt x="694107" y="827959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457200" y="17378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9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Suburb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5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neighborhood outside a city to which mostly middle class people began moving in the 1950's</a:t>
            </a:r>
            <a:endParaRPr sz="32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125" y="1895000"/>
            <a:ext cx="3962400" cy="33369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House Un-American Activities Committee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505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(HUAC) investigation into Hollywood actors, directors, producers of being communist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575" y="1570025"/>
            <a:ext cx="4125800" cy="43436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411350" y="127962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6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Nations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Nations</a:t>
            </a:r>
            <a:r>
              <a:rPr lang="en-US" sz="28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during the cold war that were aligned with the Soviet Union. They were Poland, Czechoslovakia, Hungary, Romania, Bulgaria, and East Germany.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3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32825"/>
            <a:ext cx="4211400" cy="43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457200" y="1554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3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Jonas Salk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Scientist that invented the Polio Vaccine.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9475" y="1769499"/>
            <a:ext cx="3951300" cy="435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Beatnik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457200" y="1870374"/>
            <a:ext cx="4040100" cy="4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young person in the 1950s and early 1960s belonging to a subculture associated with the beat generation.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4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87625" y="1824525"/>
            <a:ext cx="3658200" cy="41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r>
            <a:r>
              <a:rPr lang="en-US" sz="6000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60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Parallel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dividing line between Communist North Korea and Democratic South Korea</a:t>
            </a:r>
            <a:endParaRPr sz="360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95512"/>
            <a:ext cx="4038600" cy="333533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2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Domino Theory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Theory that a political event in one country will cause similar events in neighboring countries.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4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87001"/>
            <a:ext cx="4038600" cy="39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Warsaw Pact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defensive military alliance between the Soviet Union and its satellite nations</a:t>
            </a:r>
            <a:endParaRPr sz="360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20900" y="1600200"/>
            <a:ext cx="3841500" cy="42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Interstate Highway System</a:t>
            </a:r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by Dwight Eisenhower to connect the US with roads.</a:t>
            </a:r>
            <a:endParaRPr sz="440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635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4" name="Google Shape;304;p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1675" y="1696175"/>
            <a:ext cx="4405200" cy="34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Arms Race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862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between US and Russia to have the best armed forces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425" y="1524200"/>
            <a:ext cx="3400700" cy="2134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725" y="4094925"/>
            <a:ext cx="3400700" cy="235965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xfrm>
            <a:off x="457200" y="164612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Rust Belt to Sun Belt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342500" y="1600200"/>
            <a:ext cx="459526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Northern manufacturers began relocating to warmer climate and lower tax rate states in the southern region of the US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246" y="1935785"/>
            <a:ext cx="4153300" cy="415107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365525" y="109612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9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Conformity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1"/>
          </p:nvPr>
        </p:nvSpPr>
        <p:spPr>
          <a:xfrm>
            <a:off x="183375" y="1600200"/>
            <a:ext cx="4312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Doing what society expects you to do.</a:t>
            </a:r>
            <a:endParaRPr sz="400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4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11725" y="1433500"/>
            <a:ext cx="3983400" cy="2667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9" name="Google Shape;31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4419600"/>
            <a:ext cx="4237025" cy="227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512200" y="137112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Rock and Roll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 with roots in Jazz, Blues, and Country; broke traditional norms and helped break barriers between whites and blacks as well as generations. Ex: Elvis Presley, Chuck Berry, &amp; Buddy Holly.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75" y="451475"/>
            <a:ext cx="2182125" cy="2381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275" y="2499212"/>
            <a:ext cx="2143125" cy="2143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8" name="Google Shape;32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17156">
            <a:off x="418275" y="4538000"/>
            <a:ext cx="1914525" cy="2143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Julius and Ethel Rosenberg 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48"/>
          <p:cNvSpPr txBox="1">
            <a:spLocks noGrp="1"/>
          </p:cNvSpPr>
          <p:nvPr>
            <p:ph type="body" idx="1"/>
          </p:nvPr>
        </p:nvSpPr>
        <p:spPr>
          <a:xfrm>
            <a:off x="256725" y="1600200"/>
            <a:ext cx="4239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 convicted of giving the Soviets information about the atomic bomb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570025"/>
            <a:ext cx="3695100" cy="31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2750" y="4204875"/>
            <a:ext cx="3044150" cy="2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>
            <a:spLocks noGrp="1"/>
          </p:cNvSpPr>
          <p:nvPr>
            <p:ph type="title"/>
          </p:nvPr>
        </p:nvSpPr>
        <p:spPr>
          <a:xfrm>
            <a:off x="457200" y="237962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Times New Roman"/>
                <a:ea typeface="Times New Roman"/>
                <a:cs typeface="Times New Roman"/>
                <a:sym typeface="Times New Roman"/>
              </a:rPr>
              <a:t>Harry Truman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49"/>
          <p:cNvSpPr txBox="1">
            <a:spLocks noGrp="1"/>
          </p:cNvSpPr>
          <p:nvPr>
            <p:ph type="body" idx="1"/>
          </p:nvPr>
        </p:nvSpPr>
        <p:spPr>
          <a:xfrm>
            <a:off x="209650" y="1600200"/>
            <a:ext cx="44205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President at the end of WWII and when the Cold War began; ordered atomic bomb dropped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3" name="Google Shape;3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275" y="1771725"/>
            <a:ext cx="3337525" cy="36651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Times New Roman"/>
                <a:ea typeface="Times New Roman"/>
                <a:cs typeface="Times New Roman"/>
                <a:sym typeface="Times New Roman"/>
              </a:rPr>
              <a:t>Non-Conformity</a:t>
            </a:r>
            <a:endParaRPr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doing what society expects you to do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625" y="1570025"/>
            <a:ext cx="4364200" cy="467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1"/>
          <p:cNvSpPr txBox="1">
            <a:spLocks noGrp="1"/>
          </p:cNvSpPr>
          <p:nvPr>
            <p:ph type="title"/>
          </p:nvPr>
        </p:nvSpPr>
        <p:spPr>
          <a:xfrm>
            <a:off x="457200" y="137112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latin typeface="Times New Roman"/>
                <a:ea typeface="Times New Roman"/>
                <a:cs typeface="Times New Roman"/>
                <a:sym typeface="Times New Roman"/>
              </a:rPr>
              <a:t>Red Scare</a:t>
            </a:r>
            <a:endParaRPr sz="6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862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 of communism in the US.</a:t>
            </a:r>
            <a:endParaRPr sz="4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800" y="1432500"/>
            <a:ext cx="4422550" cy="50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Blockade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337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Soviets attempt to cut off supplies to West Berlin for almost a year (327 days)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300" y="1570025"/>
            <a:ext cx="4110875" cy="5022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CIA (Central Intelligence Agency)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80700" y="1646825"/>
            <a:ext cx="4191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agency created to gather secret information about foreign governments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0" descr="http://upload.wikimedia.org/wikipedia/commons/thumb/2/23/CIA.svg/2000px-CIA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7897" y="1903550"/>
            <a:ext cx="3871675" cy="3454249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p20" descr="http://free-clip-art.weebly.com/uploads/2/1/0/6/2106062/449288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0143">
            <a:off x="3289664" y="5145245"/>
            <a:ext cx="1683147" cy="83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Times New Roman"/>
                <a:ea typeface="Times New Roman"/>
                <a:cs typeface="Times New Roman"/>
                <a:sym typeface="Times New Roman"/>
              </a:rPr>
              <a:t>Chinese Revolution</a:t>
            </a:r>
            <a:endParaRPr sz="5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205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Chinese led by Mao Zedong (Communist) won against nationalist government under Chiang Kai-Shek, Nationalist fled to Taiwan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100" y="1570025"/>
            <a:ext cx="3656700" cy="182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862950"/>
            <a:ext cx="3961500" cy="2376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420525" y="186838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Nations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53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international peacekeeping organization to which most nations in the world belong; in promotes peace, security, and economic development.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22" descr="http://static.spplus.com/pictures/United-Nations-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4775" y="1842850"/>
            <a:ext cx="3404450" cy="3801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22" descr="data:image/jpeg;base64,/9j/4AAQSkZJRgABAQAAAQABAAD/2wCEAAkGBhQSEBQUExIWFBQWFxgXFxcXGBUXFBcYGBUVFxwaHBgYHCYeFxwjGhQUHy8gIycpLCwsFR4xNTAqNSYsLCkBCQoKDgwOGg8PGiwkHCQqLCwsLCwsLCwpLCwsLCksKSkqLCwsLCwsLCksLCwsLCwsLCwsLCwsLCwpKSwsLCwsLP/AABEIALQA8AMBIgACEQEDEQH/xAAcAAAABwEBAAAAAAAAAAAAAAAAAQIDBAUGBwj/xABFEAABAwEFBAcFBQUGBwEAAAABAAIDEQQFEiExBkFRYQcTInGBkaEyscHh8EJSYtHxFCNykrIIFUNzgqIzY3STs8LSJf/EABoBAAIDAQEAAAAAAAAAAAAAAAADAQIEBQb/xAAnEQACAgICAgEEAgMAAAAAAAAAAQIRAyESMQRBEyIyUYFhsSNC0f/aAAwDAQACEQMRAD8AS1/qpULAqSzWh1a1rxrv+uKnttdfrTvHxXINxYRjNLdIK/VFDbaKI2y1OqqBLbMlxyE/BMRsTzXbkASIwtJcVh7JefaOnJvzVJdllxupu3/kthA2gAXV8LBxj8r/AF/05/lZbfBfsNjKHgVMhvAtyfmOO/x4qOEFudS7MsW49Fux4IqDUckpU0RLTVppx4FWdktQe3UVBo4DcVnnHiaYT5HOr9sfU22VoFGvpI2m/Fr/ALgU5FZ+JVrt2yktnfxD2nwLSPeVUxOr3UV10Vl2Qr8IZC4kVy71R3Nc+FgJBDnZkbwrXaJ4wBorQloPiR81Is7ceo9nyp3rB5kukdPwILcmP2Kz04Afi+SnsjxHOnkigszWsqQCTvzr6p0gmg046mvJc46TVjToWipy05Gv5KomtLrNFLPE9zC0F2GtWOoK0LdCCeGeaubwGFmWWWW7zUC6oRNNE14xtMgo0iraNqTlv03qYN8kkVmk4Nsm7K7J/tFtZes4wudDH1UJr2HYSHPNe84e+q6AiokzTtY0uc4Na0VJJAAA1JJ0C7JwrFrL7XdINnsILXHrJ6ZRMIxd7jowd+fAFYjbTpfL6w2A0bWjrRTM/wCWDoPxHwG9c1aSXVLiSfaJzJJ31395SZ5a6GwxX2Wt933NbZjNO7PRrMwxjdaNG7mdSoQGWmuiOJuScAy71mbvbNKVaQoEAZedUQd35aJLq8Mktzhx8BuUkDROZoae5Mu3eXcnZDwUaSQHQIAtnXhwTjLw5KtimHepEbwlyjXZVOyzhtVTzVnE8EZN/NUAtYGmSlQ2xx31S6LF9A4qSwE09FWWafKhPOtdFYWI1cDXu7lp8Xx3nycfXsTmy/FGzY3TZQxg46nvVoHBUljtfZU+KSuZXoJY616OMpXsngoNcmWPT7QktUXQU8wYxzjoBVUdgtD2nGHUcczzqa6b05floxubEDkO074D4+SOKPRcPzMzc+MfX9nf8HAo4+Uv9v6E7QSutLIwA0OY4urU0ILSKDhu8lBhu1w1IVr1aUY1ReVlSqy8vFxN3RS2y4zIR2hka6JcF1OBzOW8DerhppuS+sCrKbyfcxuOCxqoIgPidkSBkiEvDMqZK/koLhR1R5JbHRd9jN4Bzm6HIg96hbNOcLdCw+zV1DTU4HK1beTK4SQCmZ7SAQ5urSHNI3EIi1GSkXnByi4V2jY3ve8VlhfNO8RxsFS4+4DeToANVwLbfpElvJ5Y2sdlB7Me99D7UlNT+HQczmp/SxJbLQ9kj3B1mABaxgIbG7Qlwr2ifvbq0y34uzRga5HVb55eS0ciOFwf1dkiOBOtZlp7ktjQgfnkkjRZjHgkYqIY/fomTL6IAXJKmHTU0r9e5E91afX6KJPLupnmggW+050qmHWs/qo7neXxSWtrp+gV0iGWkTjXJSDaBiAbu1PyTeHIjRKiYGhbWk9Mw3RKa7lklxWkg5HJNxWwgUAzQcwih8ws2TB7iOjk/JaifsEjU+9O3VeZac1C6/C2iNzQ4ZGh3LV4v+FX7YnNU3TN3YbXUChV7ZCd65tYLzliyyI5/mr+x7Sy5Ym5LrLIpo58sbizcMenJ7R1bC4+HM7gqew20PINaV0UC3Xtjlwg1aw5Hi7f5aeax+ZlWCDfv0afDwPPkUfXstbPHqTm5xqTzUxgVfY7SCFPY9eWW9nqZKtDoRpIKWHJqEsJGOaUiITEUEPkAUYtaTkULS0gqJj/AFS5Pex0Y6tD1qu2OUdoVPEZOHiFS2rZ2VhrHJib912TvBwyPiArtjzqPJLbagajQ8DqjT7LxnKHRnZp6tMcjN1CCMiD71ze8LuMDy1wNDmw7nNrl8wuv25rS079clzPa+2P6xkbm0a1pLT94OP5iitDTKeRxlDl7KfrPVKBqO5MB/zRGehonmANzzpn8SmXSd/xKUZeahyS608kAKnl4fp4qI6TVDGjZGdPVXSIbE03fr81rdgNgpbwlr7ELD25CKj+FvF3u3qfsB0ayW54kkqyzNOb976fZZ8XaDmV327btjs8TYomBkbRQNGnzPNNhC+xE8laR552i2WmsT8E7KAnsvGcbhydx5GhVeyNvFemLZYmSsLJGNew6tcAQfArmO1XRGWkyWI1G+FxzH8Djr3HzWlMzHPY8I0CM65pM1mdG4se0seMi1wIcO8FEBRSAl+Zqg1yX3oFikB6OfirGz2stHEe5VLGJxslMqq0ZuPRVxT7OkbL3UbZFIMfVhow420Lg4jLI7qb1SzXPNYZBFMKtPsPFcD+4nR34T6qjum+pLPIJInlrhrwI4EaELfwdIEFoiMVsiwhwzc3tM/iA9ppB01SfJi8+2P8bL8D10QrFrkruFposlZXOEjow6rmHJw0ew5teORaQfFXsFseAMS4bjxdM7vJyVouGhLookb6jVPtamoUxT3gb0QmROaFGnfRS3RCVkt7xvUV7Aown5pDu2CK0B9FRysasdEtlK/knZYQ4ZivDj5rI3la5bG4Oe1zoTrI0Va3+Le3vVzYb6a9oINQVZP8kuD7Q1b7JI32e03/AHj8ws/tRdgms2QrIzNp3/ib9bwtc+fEqC3y9o+FTwUL6XaLOPyRpnKnP+tyZfPw+CtdpbB1E1fsSVc3hrmPA+9UUhqtKOfJU6YJHEb006vP5IyE1JLmBXwJoArpC2xUswaK+XM8F0Ton6PDbibRaQ4WZpGAez1xGoG/ADq7foN6q+j3ozmvBonc9kNmEnaeamR2GlQwaAZ0xE8daUXaLy6SLtsbQzr2uwAARwjrKACgHY7I4arRGH5M05/g1VnszY2NYxoa1oAa0CgAG4AaJu2XhHC3FLIyNvF7mtHm4hcT2r6cZpgWWNhs7D/iOo6Y9wFWs9T3LmVstj5XF8j3SPOrnuLnHxcU2hJ7BQQQUAVN/bL2e2NwzRgmnZeMpG9zvgclynabo3tFkq+MftEIzq0fvGD8TRqOY9F2xBTYHmphqK1yRgV79V2Hazo2itNZIaQz61A/dvP4mjQ/iHquTXjdktnlMUzCx43HQji0/aHMK1lSNI2iSGpZoiqgkNholCY0+s0mu8pmBxeQ77I9nmfvd3BLy5FBWNxYnklRd3ZI6NwcT410+S2thtQezmuWXgXFxLT4VNajgtDsrfL20bMMJOQNRnz71yZW9s7qgoxVG+hdRLM9EzYJg7I70VvusmuElp5fkl20Skr2OPtnNRp7aeRWbvW1GEdp9c6CgOL3puOyzvz6wtadMhXz0RdjfiovxbK/YHmpEUoOWiw1otFqjtQhDmuBjxgkUPtYdxVg232iM9uIkby3tU8NVLiQkvRt45Mqag6qltuzjc3WY9U7XD/hOP8ACPY7x5Ju7toWuGTvl3jcrBtqBzRqiUqZmGXpLG/BMx0btxNC1w4tcMiPVWbBjY6u9C/ITPGWimMdpvDENBXmKjxVTdd4YmZ5EVBB1BGRB8VC0XlG9ezNbe2444oy0sDWl1TSjsdMweAwhZeCNz8mNc93BjS4+gXbLpuWzzMbLLCyR4q0F4xUaCaAA5DVX0Fma2gDQ0DQNAA8gtMZ0jnZYXN2cFdsdbTG6Q2d7GtBJLqAgDU4a1OSqbNE1j8Za154PGJvfQnM969NSMBFCKgihHEae5eeNpbnNltU0O5jjhrvYc2+hHktWCak2mYs8aVoat1+zzNDZJXuY0UaytImjgI20aB4KAXInFJK1mQViREpNURKkg9loIg6qgXhf0EGUkrWn7urv5Rmlt12BYILIW7pGiblHE9/N3Yb61PoqZ+21qe+oc1o+61oI8ScykyzQRdY5M6QqvaDZyG2RdXM2tM2uGT2Hi07u7Qqgu3bsg0nYKffZu5lp1HcfBa6zWlsjQ5jg5pzBGYKvDJGfREotdnCNqtkpbBJR/bjcexKBkeRH2XU3b9ypDmu/wC0DrLLC+G0OaWOyIrVwO4ilSCDmCuEbU3JLZHAV6yJ7nNjkFKkChoW6tdQ7xuNE1vjHk1opFcpcV2V0swe7A3Mb+fIK4s91mgJFOX5oXHd4jAOGsh8cPJaBlkIGa5WSfKVs6+OHGPGJlJ7vkaSQ6vIpUcbyKuFCOG5aKayYsgCSoVlsxxOB3VOnoqdmqDlVMm7PbRh5MbjSRvHLEOK21hteNtDqFy+13dg9n2tSRxV1cd+OAaJHZ09rjuzVXon7ujY3rczZmEHX1B4pmwWOgwkdoc6DvopFlvAOAzTzjU4m5OG46EKmrLqU+NGLvGDDekI4wvb44g781p47JnlnxWd2nI/aoZKEUcAeLami0EMrgNAeYopTLPrZmrzuBj7UHewS05tyOR5KFOyaz5uJdHWmLh3q4vZxbLEa51I78qqTMMTCCOzTMbkO2XTSRCsNrBzUW0gdcSMsevMjesyy8DBapIjXqwexXdkKiq1FhLHvbiAc34miKJpL6jSbNv/AHNK6O9+auGlQrLCGjC1oAG4aJ8vormKTt6JS5p0xXLlFaQP+U/3sP8AUPJdDFrCqNqIm2myzQnVzezycM2nzATMc+MkxOTG5RaPP7ik4k3I8gkHIjIjgRqmjIusckedKkdcmi5FVAHazUcuYqktlOtT35p1j/NG+MLh2zfSCFoP2sxzS2SDcC2nApitEaLYUh9stRn+SfsdtdH2anATUsqcJ500rzUHF8tEK8/crwm4SUo9lZRUlT6NjDG1zQRQg6FCa72vbhcARu5FUtxXrgdgd7Lt/B27z0UraTaiOyMBcC57j2WAgE01JO4L0eLPHPjt/s488TxTpfojPszWEgihGXzUYkcVGl2mitQxx1Y4dl7He0OBy1GoqpN3XVJKauq1vqfyXmc+N4sjj6PT4Miy41L2Q5byew4WRueScsOfnwUi6bse6rphhc41pqabq0yWosl3sjFAPHipL4gVXm6obeqM7abpbTIKit92YGuGAuBGgIB9Vt3QhRrRYgQkuTGxpHP7ivmSNxjkyz7J1oBuJ3rdWC8GkZuHes7fF1NDg6m+nmoFmtBje2uhFRwBVo7Je0a7aWwCWB5bm7Cad4zHqExcd4Y4mHiB7lJgtbOrrWhpmNx5rJXDeYa58emF7h6kj0ITn3oHD6Sz2rfQRuG6VvrUKQyerPBV21kuOyuccsJa7uo4Z+qYu2YmIOOihWRVIk2e6WudiLQcRJNQCNeaurLYY2nEI2h3Gnw0CKy9iJtdaV88/imZrfuCt0JbbLL9sA3qHab3aN6rj1kzxHG0uc7IAe88BzWwufo5iaA60HrX/dqRGOVBm7x8k2GKWToRkzQxd9mWivB0pwxMdI7gwE+e4eKurFsRaZaGZ4hbwHbf/wDI8z3Ld2aysjbhYxrGjc0ADyCdWqPixXezDPzJy1HR5r6YthWXfaInxFxina4kuNT1rT2vMOaad652XL050vbGzXjZYY7O1pkbOHVc7C1rCx4cTxzw5DNUezH9n6zRUdbJHWh+uBtWRD/2d5juWpaMlnD7k2dtFsk6uzQvldvwjJvNztGjvIXWtlv7POj7fOf8qE+jpCPRo8V2S77tigjEcMbImDRrGho8hqeakIsg4ix+dfNP9bkD8VGJRCTmuKdAkPP19FIDkYdXcmZXAcEAKLs/13onzUFa+qrbZezW5DM8lS2m93Py3eKfjwSmLlkUSzvC+g09nX65qivG8HzyOkkOJx9BuA5BMAmvFBz6H9Krp4saxqkY5y5OxVlndG4OYaObo7eFtrl6SXtIE8eMH7TKBw726H0WBrw8dU61w8lGTFDJ9yL48s8f2s7zd9vjmjD43h7DoR7jwPJSQuL7L7SPskocM2GgkZxFdeRG4+C7Ey3Nc0OaatcAQeIOYXIzYfif8HXwZvlX8jtFDtc4CatF4jcqq224Z1IAAqSTQAd6zd6RqX07ZHviQuY6mtKjvGarYoRI2tKtIyIzpXMg8KGqgP2zhJLWlx3YsJwealXftJCyyuiqx0lXkODm5F/Ea1CdDE0UebiWUFg7JLXZAaO393JUEFjLLW/F/iUcOGQofcFp7GCLE2Z724QzE47q8MtSqj+8opCDUEjMHeruDW6LrNF6TsuDdrZG4CKseKO5JmLZ10eTXVG6oBoo39+tZvU2z7Stdpmq8WV57ETWUsAL6uJOrs/RMH8La8h8eCmS2gzEVFGjjlUqVZ4ctMlFUTLJZd7GWizRNq5xbO/JxkGED8LTpSvOp92za6oqMwuYXjbY4YnySewwVPPgBzJy8VyW07bWp03WRzyQ0JLGRvcGN5YdDzqM10fGm5Kq0cnyoJSu9s9VIlwS4+na2RUFojjtDeP/AA5PMAtP8q3VzdNtgmoJess7vxjEz+ZlfUBa6MR0JEod23xDaG4oJo5RxY5rqd9DkpigAJJRpJUEHA7VaqZDVNMtQAzPmVUWq+Bnhz57vmqye0udqc/T5LFDx5SNUsqRpZtomNBw9o/W9UlqvZ7zU5choFX48j9eKIN5rZDx4QM8ssmOCWqJ2nD6/RNtPLijYfrL6CeLFl9Mt4RdZ9fWoSK9/wBe5IL/AKCAHeeh4FJx5enKqbLsjnv55+O9JMu8qCR4S55fl7vgt9cF/YLFHjdoHU44cRoucgl76NGpy4ea1thuqkYBcTQccuaw+Y48Umb/AAoy5Noupb7e8VbkNanVUl6NfKWtJJFKkbtcqhXNnsIDQN1EmG6G48YHa0r37lzVNdI6nxvtmenuyjC0a0yOmZVxY7hjhjB7Fab8OvfVXt33ZW0R9kOwua5wcAQWtOYocjUVFFN2j6PXQv6yzMx2d3awimKKvI5lueu7etMcdxszucVLi3RRhoDA5zHBjtHYTgPcfZKfq3CXhhLBSrgDhFdAToF1LZOAMsjI/aDKiv2XAnFoeFaeCuMApSgpwoKeWievHT3Zkl5VNqjizLM1wqc/cpcEAAyAW3vTo+gkq6Iugcc+xnH/ACHTwIVE7YO2MrhfE8bu0Wk+BGXmqSwyRaOeLKpj6vAWghgGFZy0WSazO/fxOYNztWH/AFDJWtkvVppmkuDWmPU09owPStfdZGWVpyaA+Tm4+yPAZ+IXPqqTfl4ma0zS/fkcfCtB6AKGJF08cOEUjm5Jucmx4OSgUyHI8SYLJME7mODmOcx33mktd5jNa25+lm8LPQftBlaPszAP/wB2TvVYpr0dUAei9lumCyWlgE7xZpt4ef3Z5tfpTk6hWvs18QSf8OeJ/wDDIx3uK8i40B3IogsJH509yOo5nf3JB9/1496OPfXdx954/JMFigfL1RDQmueXl3ohJSvGmSQ+TKv19c0ALxk8Pr3IydPr60TGOlfofqg+Sh38/wBdyAHGv1J7+Vfikl+ff+qQ99Tp+mi0Ox+wtpvGSkbcEQPbmcD1beQ++7kPGihkmcknyp5DifnwXXOj/od6xrZ7waQ00LLPmHHnJTMfwDx4LebL9G1isOF0cQfMP8aTtSV4trkz/SAtSluRajzxtns8yzXvJHE0NjGF7GjRoe0GnIAgq1s1n7Ki9Lt4Cz3tIaY3SRxOAr7PZLaHh7NfFZuxdIG6SLs8WHMeB1XMzYMk23FHW8fyMcIpSZuRSlEIpQ0iuWqoIdt7MXUxuA4lpor6z2yOVlWPa8U1BqsnxzhuSNvywnqLs6Xs9cDGWdmNgMh/eOJGYcRkPAUFFeJqxyYo2O4tafNoKdXbiklSPPybbthNaAKAADgMgjQRKSoEaCCAEuaCCCAQdQcwfBZa+uj+GWroT1En4RWMnmzd4LVoKGk+yYya6PGt82J1ntM0L/ajkew8KtcRUV3HXxUZr1v+nu5TDevWhtG2iNr67i9vYd45NP8AqC5uHK5BMD05iUMSJccqkkex0KeD1FcUIpaGiAJaFUkORVUkFjXgeXyHBGX08PQJDnU11Pme4ptz93Ly/NXFC3EbvrvKbL9/h+nAJvFlrzz95RY89+eqCRwvoMuOXJEfDuSYs+yKkkgZegoNe4LsWwXQxUNmvBpAyLbPXPvlI/oHidyhuiaM70cdGD7eRNNiZZAe581NzTubxd5cu/WKxMhjbHEwMjYA1rW5AAJ2OMNaGtAa0AAACgAGgAGgSkpuy4EaJGFAHlDpOt5lvi2OJrSUsHIRgMA9FmmlWO1rq3hbK6/tM9f+69VzArogcaPVTLBbHROxMJa4Hdp4jeozW5JxmnFWq+wuuj1hshfTbXYYJ2DCHsALfuub2XDwIKuFguhMn+6Wg6CaUDuqD7yVvUtqgAgggoACCCCACQQQUknM/wC0BcvXXY2Zraus8ocTvDHgsd4YurPgvN69r2yyMljfHI0PY9pa5p0LSKELyht5sTJd9tliDHmEOrHIWmjmOFR2qUJFaHmCpAy4QR0R4EADrUHORYUSAJUEqdJUBpoVIbKpQFg95p4oOH5+aCCYKGw74I4ND3oIIJO4dCeyFn6j9tc0vnDnMYXULYwN7RTJx4mvKi6ujQSpdl0BBBBQSBGESCAPH+1p/wD0bZ/1M3/lcoAHw9UEExFR5gySmjRBBSQekOhxtLoi5vl/rI+C2yNBLfZZdAQQQVQCRoIIJCQRoKQCR1QQQBWXjs3ZZ69dZoZSd742E+dKqob0U3bixtsojdxjfKz+l1EEEAUV8dCVgcw0M7aZtIkaXNqdMTmkkcjVcD2xuZlltb4Yy4tbShdQuzHIAeiCCLAqGZ6o5W0oggregP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 descr="data:image/jpeg;base64,/9j/4AAQSkZJRgABAQAAAQABAAD/2wCEAAkGBhQSEBQUExIWFBQWFxgXFxcXGBUXFBcYGBUVFxwaHBgYHCYeFxwjGhQUHy8gIycpLCwsFR4xNTAqNSYsLCkBCQoKDgwOGg8PGiwkHCQqLCwsLCwsLCwpLCwsLCksKSkqLCwsLCwsLCksLCwsLCwsLCwsLCwsLCwpKSwsLCwsLP/AABEIALQA8AMBIgACEQEDEQH/xAAcAAAABwEBAAAAAAAAAAAAAAAAAQIDBAUGBwj/xABFEAABAwEFBAcFBQUGBwEAAAABAAIDEQQFEiExBkFRYQcTInGBkaEyscHh8EJSYtHxFCNykrIIFUNzgqIzY3STs8LSJf/EABoBAAIDAQEAAAAAAAAAAAAAAAADAQIEBQb/xAAnEQACAgICAgEEAgMAAAAAAAAAAQIRAyESMQRBEyIyUYFhsSNC0f/aAAwDAQACEQMRAD8AS1/qpULAqSzWh1a1rxrv+uKnttdfrTvHxXINxYRjNLdIK/VFDbaKI2y1OqqBLbMlxyE/BMRsTzXbkASIwtJcVh7JefaOnJvzVJdllxupu3/kthA2gAXV8LBxj8r/AF/05/lZbfBfsNjKHgVMhvAtyfmOO/x4qOEFudS7MsW49Fux4IqDUckpU0RLTVppx4FWdktQe3UVBo4DcVnnHiaYT5HOr9sfU22VoFGvpI2m/Fr/ALgU5FZ+JVrt2yktnfxD2nwLSPeVUxOr3UV10Vl2Qr8IZC4kVy71R3Nc+FgJBDnZkbwrXaJ4wBorQloPiR81Is7ceo9nyp3rB5kukdPwILcmP2Kz04Afi+SnsjxHOnkigszWsqQCTvzr6p0gmg046mvJc46TVjToWipy05Gv5KomtLrNFLPE9zC0F2GtWOoK0LdCCeGeaubwGFmWWWW7zUC6oRNNE14xtMgo0iraNqTlv03qYN8kkVmk4Nsm7K7J/tFtZes4wudDH1UJr2HYSHPNe84e+q6AiokzTtY0uc4Na0VJJAAA1JJ0C7JwrFrL7XdINnsILXHrJ6ZRMIxd7jowd+fAFYjbTpfL6w2A0bWjrRTM/wCWDoPxHwG9c1aSXVLiSfaJzJJ31395SZ5a6GwxX2Wt933NbZjNO7PRrMwxjdaNG7mdSoQGWmuiOJuScAy71mbvbNKVaQoEAZedUQd35aJLq8Mktzhx8BuUkDROZoae5Mu3eXcnZDwUaSQHQIAtnXhwTjLw5KtimHepEbwlyjXZVOyzhtVTzVnE8EZN/NUAtYGmSlQ2xx31S6LF9A4qSwE09FWWafKhPOtdFYWI1cDXu7lp8Xx3nycfXsTmy/FGzY3TZQxg46nvVoHBUljtfZU+KSuZXoJY616OMpXsngoNcmWPT7QktUXQU8wYxzjoBVUdgtD2nGHUcczzqa6b05floxubEDkO074D4+SOKPRcPzMzc+MfX9nf8HAo4+Uv9v6E7QSutLIwA0OY4urU0ILSKDhu8lBhu1w1IVr1aUY1ReVlSqy8vFxN3RS2y4zIR2hka6JcF1OBzOW8DerhppuS+sCrKbyfcxuOCxqoIgPidkSBkiEvDMqZK/koLhR1R5JbHRd9jN4Bzm6HIg96hbNOcLdCw+zV1DTU4HK1beTK4SQCmZ7SAQ5urSHNI3EIi1GSkXnByi4V2jY3ve8VlhfNO8RxsFS4+4DeToANVwLbfpElvJ5Y2sdlB7Me99D7UlNT+HQczmp/SxJbLQ9kj3B1mABaxgIbG7Qlwr2ifvbq0y34uzRga5HVb55eS0ciOFwf1dkiOBOtZlp7ktjQgfnkkjRZjHgkYqIY/fomTL6IAXJKmHTU0r9e5E91afX6KJPLupnmggW+050qmHWs/qo7neXxSWtrp+gV0iGWkTjXJSDaBiAbu1PyTeHIjRKiYGhbWk9Mw3RKa7lklxWkg5HJNxWwgUAzQcwih8ws2TB7iOjk/JaifsEjU+9O3VeZac1C6/C2iNzQ4ZGh3LV4v+FX7YnNU3TN3YbXUChV7ZCd65tYLzliyyI5/mr+x7Sy5Ym5LrLIpo58sbizcMenJ7R1bC4+HM7gqew20PINaV0UC3Xtjlwg1aw5Hi7f5aeax+ZlWCDfv0afDwPPkUfXstbPHqTm5xqTzUxgVfY7SCFPY9eWW9nqZKtDoRpIKWHJqEsJGOaUiITEUEPkAUYtaTkULS0gqJj/AFS5Pex0Y6tD1qu2OUdoVPEZOHiFS2rZ2VhrHJib912TvBwyPiArtjzqPJLbagajQ8DqjT7LxnKHRnZp6tMcjN1CCMiD71ze8LuMDy1wNDmw7nNrl8wuv25rS079clzPa+2P6xkbm0a1pLT94OP5iitDTKeRxlDl7KfrPVKBqO5MB/zRGehonmANzzpn8SmXSd/xKUZeahyS608kAKnl4fp4qI6TVDGjZGdPVXSIbE03fr81rdgNgpbwlr7ELD25CKj+FvF3u3qfsB0ayW54kkqyzNOb976fZZ8XaDmV327btjs8TYomBkbRQNGnzPNNhC+xE8laR552i2WmsT8E7KAnsvGcbhydx5GhVeyNvFemLZYmSsLJGNew6tcAQfArmO1XRGWkyWI1G+FxzH8Djr3HzWlMzHPY8I0CM65pM1mdG4se0seMi1wIcO8FEBRSAl+Zqg1yX3oFikB6OfirGz2stHEe5VLGJxslMqq0ZuPRVxT7OkbL3UbZFIMfVhow420Lg4jLI7qb1SzXPNYZBFMKtPsPFcD+4nR34T6qjum+pLPIJInlrhrwI4EaELfwdIEFoiMVsiwhwzc3tM/iA9ppB01SfJi8+2P8bL8D10QrFrkruFposlZXOEjow6rmHJw0ew5teORaQfFXsFseAMS4bjxdM7vJyVouGhLookb6jVPtamoUxT3gb0QmROaFGnfRS3RCVkt7xvUV7Aown5pDu2CK0B9FRysasdEtlK/knZYQ4ZivDj5rI3la5bG4Oe1zoTrI0Va3+Le3vVzYb6a9oINQVZP8kuD7Q1b7JI32e03/AHj8ws/tRdgms2QrIzNp3/ib9bwtc+fEqC3y9o+FTwUL6XaLOPyRpnKnP+tyZfPw+CtdpbB1E1fsSVc3hrmPA+9UUhqtKOfJU6YJHEb006vP5IyE1JLmBXwJoArpC2xUswaK+XM8F0Ton6PDbibRaQ4WZpGAez1xGoG/ADq7foN6q+j3ozmvBonc9kNmEnaeamR2GlQwaAZ0xE8daUXaLy6SLtsbQzr2uwAARwjrKACgHY7I4arRGH5M05/g1VnszY2NYxoa1oAa0CgAG4AaJu2XhHC3FLIyNvF7mtHm4hcT2r6cZpgWWNhs7D/iOo6Y9wFWs9T3LmVstj5XF8j3SPOrnuLnHxcU2hJ7BQQQUAVN/bL2e2NwzRgmnZeMpG9zvgclynabo3tFkq+MftEIzq0fvGD8TRqOY9F2xBTYHmphqK1yRgV79V2Hazo2itNZIaQz61A/dvP4mjQ/iHquTXjdktnlMUzCx43HQji0/aHMK1lSNI2iSGpZoiqgkNholCY0+s0mu8pmBxeQ77I9nmfvd3BLy5FBWNxYnklRd3ZI6NwcT410+S2thtQezmuWXgXFxLT4VNajgtDsrfL20bMMJOQNRnz71yZW9s7qgoxVG+hdRLM9EzYJg7I70VvusmuElp5fkl20Skr2OPtnNRp7aeRWbvW1GEdp9c6CgOL3puOyzvz6wtadMhXz0RdjfiovxbK/YHmpEUoOWiw1otFqjtQhDmuBjxgkUPtYdxVg232iM9uIkby3tU8NVLiQkvRt45Mqag6qltuzjc3WY9U7XD/hOP8ACPY7x5Ju7toWuGTvl3jcrBtqBzRqiUqZmGXpLG/BMx0btxNC1w4tcMiPVWbBjY6u9C/ITPGWimMdpvDENBXmKjxVTdd4YmZ5EVBB1BGRB8VC0XlG9ezNbe2444oy0sDWl1TSjsdMweAwhZeCNz8mNc93BjS4+gXbLpuWzzMbLLCyR4q0F4xUaCaAA5DVX0Fma2gDQ0DQNAA8gtMZ0jnZYXN2cFdsdbTG6Q2d7GtBJLqAgDU4a1OSqbNE1j8Za154PGJvfQnM969NSMBFCKgihHEae5eeNpbnNltU0O5jjhrvYc2+hHktWCak2mYs8aVoat1+zzNDZJXuY0UaytImjgI20aB4KAXInFJK1mQViREpNURKkg9loIg6qgXhf0EGUkrWn7urv5Rmlt12BYILIW7pGiblHE9/N3Yb61PoqZ+21qe+oc1o+61oI8ScykyzQRdY5M6QqvaDZyG2RdXM2tM2uGT2Hi07u7Qqgu3bsg0nYKffZu5lp1HcfBa6zWlsjQ5jg5pzBGYKvDJGfREotdnCNqtkpbBJR/bjcexKBkeRH2XU3b9ypDmu/wC0DrLLC+G0OaWOyIrVwO4ilSCDmCuEbU3JLZHAV6yJ7nNjkFKkChoW6tdQ7xuNE1vjHk1opFcpcV2V0swe7A3Mb+fIK4s91mgJFOX5oXHd4jAOGsh8cPJaBlkIGa5WSfKVs6+OHGPGJlJ7vkaSQ6vIpUcbyKuFCOG5aKayYsgCSoVlsxxOB3VOnoqdmqDlVMm7PbRh5MbjSRvHLEOK21hteNtDqFy+13dg9n2tSRxV1cd+OAaJHZ09rjuzVXon7ujY3rczZmEHX1B4pmwWOgwkdoc6DvopFlvAOAzTzjU4m5OG46EKmrLqU+NGLvGDDekI4wvb44g781p47JnlnxWd2nI/aoZKEUcAeLami0EMrgNAeYopTLPrZmrzuBj7UHewS05tyOR5KFOyaz5uJdHWmLh3q4vZxbLEa51I78qqTMMTCCOzTMbkO2XTSRCsNrBzUW0gdcSMsevMjesyy8DBapIjXqwexXdkKiq1FhLHvbiAc34miKJpL6jSbNv/AHNK6O9+auGlQrLCGjC1oAG4aJ8vormKTt6JS5p0xXLlFaQP+U/3sP8AUPJdDFrCqNqIm2myzQnVzezycM2nzATMc+MkxOTG5RaPP7ik4k3I8gkHIjIjgRqmjIusckedKkdcmi5FVAHazUcuYqktlOtT35p1j/NG+MLh2zfSCFoP2sxzS2SDcC2nApitEaLYUh9stRn+SfsdtdH2anATUsqcJ500rzUHF8tEK8/crwm4SUo9lZRUlT6NjDG1zQRQg6FCa72vbhcARu5FUtxXrgdgd7Lt/B27z0UraTaiOyMBcC57j2WAgE01JO4L0eLPHPjt/s488TxTpfojPszWEgihGXzUYkcVGl2mitQxx1Y4dl7He0OBy1GoqpN3XVJKauq1vqfyXmc+N4sjj6PT4Miy41L2Q5byew4WRueScsOfnwUi6bse6rphhc41pqabq0yWosl3sjFAPHipL4gVXm6obeqM7abpbTIKit92YGuGAuBGgIB9Vt3QhRrRYgQkuTGxpHP7ivmSNxjkyz7J1oBuJ3rdWC8GkZuHes7fF1NDg6m+nmoFmtBje2uhFRwBVo7Je0a7aWwCWB5bm7Cad4zHqExcd4Y4mHiB7lJgtbOrrWhpmNx5rJXDeYa58emF7h6kj0ITn3oHD6Sz2rfQRuG6VvrUKQyerPBV21kuOyuccsJa7uo4Z+qYu2YmIOOihWRVIk2e6WudiLQcRJNQCNeaurLYY2nEI2h3Gnw0CKy9iJtdaV88/imZrfuCt0JbbLL9sA3qHab3aN6rj1kzxHG0uc7IAe88BzWwufo5iaA60HrX/dqRGOVBm7x8k2GKWToRkzQxd9mWivB0pwxMdI7gwE+e4eKurFsRaZaGZ4hbwHbf/wDI8z3Ld2aysjbhYxrGjc0ADyCdWqPixXezDPzJy1HR5r6YthWXfaInxFxina4kuNT1rT2vMOaad652XL050vbGzXjZYY7O1pkbOHVc7C1rCx4cTxzw5DNUezH9n6zRUdbJHWh+uBtWRD/2d5juWpaMlnD7k2dtFsk6uzQvldvwjJvNztGjvIXWtlv7POj7fOf8qE+jpCPRo8V2S77tigjEcMbImDRrGho8hqeakIsg4ix+dfNP9bkD8VGJRCTmuKdAkPP19FIDkYdXcmZXAcEAKLs/13onzUFa+qrbZezW5DM8lS2m93Py3eKfjwSmLlkUSzvC+g09nX65qivG8HzyOkkOJx9BuA5BMAmvFBz6H9Krp4saxqkY5y5OxVlndG4OYaObo7eFtrl6SXtIE8eMH7TKBw726H0WBrw8dU61w8lGTFDJ9yL48s8f2s7zd9vjmjD43h7DoR7jwPJSQuL7L7SPskocM2GgkZxFdeRG4+C7Ey3Nc0OaatcAQeIOYXIzYfif8HXwZvlX8jtFDtc4CatF4jcqq224Z1IAAqSTQAd6zd6RqX07ZHviQuY6mtKjvGarYoRI2tKtIyIzpXMg8KGqgP2zhJLWlx3YsJwealXftJCyyuiqx0lXkODm5F/Ea1CdDE0UebiWUFg7JLXZAaO393JUEFjLLW/F/iUcOGQofcFp7GCLE2Z724QzE47q8MtSqj+8opCDUEjMHeruDW6LrNF6TsuDdrZG4CKseKO5JmLZ10eTXVG6oBoo39+tZvU2z7Stdpmq8WV57ETWUsAL6uJOrs/RMH8La8h8eCmS2gzEVFGjjlUqVZ4ctMlFUTLJZd7GWizRNq5xbO/JxkGED8LTpSvOp92za6oqMwuYXjbY4YnySewwVPPgBzJy8VyW07bWp03WRzyQ0JLGRvcGN5YdDzqM10fGm5Kq0cnyoJSu9s9VIlwS4+na2RUFojjtDeP/AA5PMAtP8q3VzdNtgmoJess7vxjEz+ZlfUBa6MR0JEod23xDaG4oJo5RxY5rqd9DkpigAJJRpJUEHA7VaqZDVNMtQAzPmVUWq+Bnhz57vmqye0udqc/T5LFDx5SNUsqRpZtomNBw9o/W9UlqvZ7zU5choFX48j9eKIN5rZDx4QM8ssmOCWqJ2nD6/RNtPLijYfrL6CeLFl9Mt4RdZ9fWoSK9/wBe5IL/AKCAHeeh4FJx5enKqbLsjnv55+O9JMu8qCR4S55fl7vgt9cF/YLFHjdoHU44cRoucgl76NGpy4ea1thuqkYBcTQccuaw+Y48Umb/AAoy5Noupb7e8VbkNanVUl6NfKWtJJFKkbtcqhXNnsIDQN1EmG6G48YHa0r37lzVNdI6nxvtmenuyjC0a0yOmZVxY7hjhjB7Fab8OvfVXt33ZW0R9kOwua5wcAQWtOYocjUVFFN2j6PXQv6yzMx2d3awimKKvI5lueu7etMcdxszucVLi3RRhoDA5zHBjtHYTgPcfZKfq3CXhhLBSrgDhFdAToF1LZOAMsjI/aDKiv2XAnFoeFaeCuMApSgpwoKeWievHT3Zkl5VNqjizLM1wqc/cpcEAAyAW3vTo+gkq6Iugcc+xnH/ACHTwIVE7YO2MrhfE8bu0Wk+BGXmqSwyRaOeLKpj6vAWghgGFZy0WSazO/fxOYNztWH/AFDJWtkvVppmkuDWmPU09owPStfdZGWVpyaA+Tm4+yPAZ+IXPqqTfl4ma0zS/fkcfCtB6AKGJF08cOEUjm5Jucmx4OSgUyHI8SYLJME7mODmOcx33mktd5jNa25+lm8LPQftBlaPszAP/wB2TvVYpr0dUAei9lumCyWlgE7xZpt4ef3Z5tfpTk6hWvs18QSf8OeJ/wDDIx3uK8i40B3IogsJH509yOo5nf3JB9/1496OPfXdx954/JMFigfL1RDQmueXl3ohJSvGmSQ+TKv19c0ALxk8Pr3IydPr60TGOlfofqg+Sh38/wBdyAHGv1J7+Vfikl+ff+qQ99Tp+mi0Ox+wtpvGSkbcEQPbmcD1beQ++7kPGihkmcknyp5DifnwXXOj/od6xrZ7waQ00LLPmHHnJTMfwDx4LebL9G1isOF0cQfMP8aTtSV4trkz/SAtSluRajzxtns8yzXvJHE0NjGF7GjRoe0GnIAgq1s1n7Ki9Lt4Cz3tIaY3SRxOAr7PZLaHh7NfFZuxdIG6SLs8WHMeB1XMzYMk23FHW8fyMcIpSZuRSlEIpQ0iuWqoIdt7MXUxuA4lpor6z2yOVlWPa8U1BqsnxzhuSNvywnqLs6Xs9cDGWdmNgMh/eOJGYcRkPAUFFeJqxyYo2O4tafNoKdXbiklSPPybbthNaAKAADgMgjQRKSoEaCCAEuaCCCAQdQcwfBZa+uj+GWroT1En4RWMnmzd4LVoKGk+yYya6PGt82J1ntM0L/ajkew8KtcRUV3HXxUZr1v+nu5TDevWhtG2iNr67i9vYd45NP8AqC5uHK5BMD05iUMSJccqkkex0KeD1FcUIpaGiAJaFUkORVUkFjXgeXyHBGX08PQJDnU11Pme4ptz93Ly/NXFC3EbvrvKbL9/h+nAJvFlrzz95RY89+eqCRwvoMuOXJEfDuSYs+yKkkgZegoNe4LsWwXQxUNmvBpAyLbPXPvlI/oHidyhuiaM70cdGD7eRNNiZZAe581NzTubxd5cu/WKxMhjbHEwMjYA1rW5AAJ2OMNaGtAa0AAACgAGgAGgSkpuy4EaJGFAHlDpOt5lvi2OJrSUsHIRgMA9FmmlWO1rq3hbK6/tM9f+69VzArogcaPVTLBbHROxMJa4Hdp4jeozW5JxmnFWq+wuuj1hshfTbXYYJ2DCHsALfuub2XDwIKuFguhMn+6Wg6CaUDuqD7yVvUtqgAgggoACCCCACQQQUknM/wC0BcvXXY2Zraus8ocTvDHgsd4YurPgvN69r2yyMljfHI0PY9pa5p0LSKELyht5sTJd9tliDHmEOrHIWmjmOFR2qUJFaHmCpAy4QR0R4EADrUHORYUSAJUEqdJUBpoVIbKpQFg95p4oOH5+aCCYKGw74I4ND3oIIJO4dCeyFn6j9tc0vnDnMYXULYwN7RTJx4mvKi6ujQSpdl0BBBBQSBGESCAPH+1p/wD0bZ/1M3/lcoAHw9UEExFR5gySmjRBBSQekOhxtLoi5vl/rI+C2yNBLfZZdAQQQVQCRoIIJCQRoKQCR1QQQBWXjs3ZZ69dZoZSd742E+dKqob0U3bixtsojdxjfKz+l1EEEAUV8dCVgcw0M7aZtIkaXNqdMTmkkcjVcD2xuZlltb4Yy4tbShdQuzHIAeiCCLAqGZ6o5W0oggregP/Z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efforts of the United States to block the Soviet Union’s spread of influence in the 1940’s and 1950’s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3" descr="http://www.ikea.com/us/en/images/products/pruta-food-container-set-of-green__0095330_PE233878_S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546475"/>
            <a:ext cx="3113087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 descr="http://justkidsmaryland.files.wordpress.com/2013/01/img_0072edited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4975" y="3396050"/>
            <a:ext cx="4501751" cy="3114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55600" y="76212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Iron Curtain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55600" y="1219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Describes the imaginary line that separated Communist countries in Eastern Europe from non-Communist countries in Western Europe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4" descr="http://bestclipartblog.com/clipart-pics/fence-clip-art-7.png"/>
          <p:cNvPicPr preferRelativeResize="0"/>
          <p:nvPr/>
        </p:nvPicPr>
        <p:blipFill rotWithShape="1">
          <a:blip r:embed="rId3">
            <a:alphaModFix/>
          </a:blip>
          <a:srcRect l="5687" t="-2020" b="2020"/>
          <a:stretch/>
        </p:blipFill>
        <p:spPr>
          <a:xfrm>
            <a:off x="2445750" y="5116000"/>
            <a:ext cx="3486625" cy="18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 descr="http://gadling.com/wp-content/uploads/2006/03/Bike-Trai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9900" y="3062250"/>
            <a:ext cx="2716200" cy="37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http://vignette1.wikia.nocookie.net/uncyclopedia/images/2/20/Iron-curtain-toon.jpg/revision/latest?cb=201006220108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825" y="2920250"/>
            <a:ext cx="480622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676</Words>
  <Application>Microsoft Office PowerPoint</Application>
  <PresentationFormat>On-screen Show (4:3)</PresentationFormat>
  <Paragraphs>73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Love Ya Like A Sister</vt:lpstr>
      <vt:lpstr>Times New Roman</vt:lpstr>
      <vt:lpstr>Calibri</vt:lpstr>
      <vt:lpstr>Arial</vt:lpstr>
      <vt:lpstr>Simple Light</vt:lpstr>
      <vt:lpstr>Cold War 1950’s Vocabulary</vt:lpstr>
      <vt:lpstr>McCarthyism</vt:lpstr>
      <vt:lpstr>Arms Race</vt:lpstr>
      <vt:lpstr>Blockade</vt:lpstr>
      <vt:lpstr>CIA (Central Intelligence Agency)</vt:lpstr>
      <vt:lpstr>Chinese Revolution</vt:lpstr>
      <vt:lpstr>United Nations</vt:lpstr>
      <vt:lpstr>Containment</vt:lpstr>
      <vt:lpstr>Iron Curtain</vt:lpstr>
      <vt:lpstr>Cold War</vt:lpstr>
      <vt:lpstr>Truman Doctrine</vt:lpstr>
      <vt:lpstr>Marshall Plan</vt:lpstr>
      <vt:lpstr>Berlin Airlift</vt:lpstr>
      <vt:lpstr>NATO (North Atlantic Treaty Organization)</vt:lpstr>
      <vt:lpstr>Alger Hiss</vt:lpstr>
      <vt:lpstr>Baby Boom</vt:lpstr>
      <vt:lpstr>Korean War</vt:lpstr>
      <vt:lpstr>GI Bill</vt:lpstr>
      <vt:lpstr>“In God We Trust”</vt:lpstr>
      <vt:lpstr>Eisenhower Doctrine</vt:lpstr>
      <vt:lpstr>Suburb</vt:lpstr>
      <vt:lpstr>House Un-American Activities Committee</vt:lpstr>
      <vt:lpstr>Satellite Nations</vt:lpstr>
      <vt:lpstr>Jonas Salk</vt:lpstr>
      <vt:lpstr>Beatnik</vt:lpstr>
      <vt:lpstr>38th Parallel</vt:lpstr>
      <vt:lpstr>Domino Theory</vt:lpstr>
      <vt:lpstr>Warsaw Pact</vt:lpstr>
      <vt:lpstr>Interstate Highway System</vt:lpstr>
      <vt:lpstr>Rust Belt to Sun Belt</vt:lpstr>
      <vt:lpstr>Conformity</vt:lpstr>
      <vt:lpstr>Rock and Roll</vt:lpstr>
      <vt:lpstr>Julius and Ethel Rosenberg </vt:lpstr>
      <vt:lpstr>Harry Truman</vt:lpstr>
      <vt:lpstr>Non-Conformity</vt:lpstr>
      <vt:lpstr>Red Scare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1950’s Vocabulary</dc:title>
  <dc:creator>Greg Scott</dc:creator>
  <cp:lastModifiedBy>Greg Scott</cp:lastModifiedBy>
  <cp:revision>1</cp:revision>
  <cp:lastPrinted>2023-12-13T17:05:09Z</cp:lastPrinted>
  <dcterms:modified xsi:type="dcterms:W3CDTF">2023-12-13T17:05:23Z</dcterms:modified>
</cp:coreProperties>
</file>