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5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Scott" userId="c650d04ab2c8d8e3" providerId="LiveId" clId="{AB80F355-008C-4E6D-B1DC-29E653053991}"/>
    <pc:docChg chg="modSld sldOrd">
      <pc:chgData name="Greg Scott" userId="c650d04ab2c8d8e3" providerId="LiveId" clId="{AB80F355-008C-4E6D-B1DC-29E653053991}" dt="2022-08-31T23:27:25.806" v="1"/>
      <pc:docMkLst>
        <pc:docMk/>
      </pc:docMkLst>
      <pc:sldChg chg="ord modNotes">
        <pc:chgData name="Greg Scott" userId="c650d04ab2c8d8e3" providerId="LiveId" clId="{AB80F355-008C-4E6D-B1DC-29E653053991}" dt="2022-08-31T23:27:25.806" v="1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46f99aef3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46f99aef3d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6f99aef3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46f99aef3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46f99aef3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46f99aef3d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6f99aef3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6f99aef3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6f99aef3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46f99aef3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46f99aef3d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46f99aef3d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86945d1c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86945d1c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46f99aef3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46f99aef3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6f99aef3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46f99aef3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6f99aef3d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46f99aef3d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JnP8jzBjvk&amp;t=10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n3y1hNVgA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tsNgtx2ha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lip/UgkxJV5dhhH-SUWUDwAFKmRB8ogqP3ElpB8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lip/Ugkxh8GcGIt07HRW9rp881EVJr2NzqJjOKs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lip/Ugkxn66NHq5X_gyq5TfgUTqdHna6JTA-j8x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lip/UgkxSz7qsyvjhN3HjEM6yH9RI-pbjp2xoSy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lip/UgkxktJuaEo-Sk14nvBlnwrtpaHEYBF0Vg9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clip/UgkxZr3XOOXngWuZKEmPHp0olA5KC3BSOdZ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kcggE7SR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H11bgEVgL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lip/UgkxSwasvGtVr-9DsXIc_IHZ1pOtAshHRuA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176900" y="408900"/>
            <a:ext cx="4465200" cy="43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four Market Structures. What do you think we mean by Market Structure? 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1486975" y="4405200"/>
            <a:ext cx="15174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Market Structures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4275" y="1234663"/>
            <a:ext cx="4022275" cy="2674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could selling </a:t>
            </a:r>
            <a:r>
              <a:rPr lang="en">
                <a:solidFill>
                  <a:srgbClr val="0000FF"/>
                </a:solidFill>
                <a:highlight>
                  <a:srgbClr val="FFFF00"/>
                </a:highlight>
              </a:rPr>
              <a:t>Stocks</a:t>
            </a:r>
            <a:r>
              <a:rPr lang="en">
                <a:solidFill>
                  <a:schemeClr val="lt1"/>
                </a:solidFill>
                <a:highlight>
                  <a:schemeClr val="lt1"/>
                </a:highlight>
              </a:rPr>
              <a:t> </a:t>
            </a:r>
            <a:r>
              <a:rPr lang="en"/>
              <a:t>improve your ability to start your own business?</a:t>
            </a:r>
            <a:endParaRPr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subTitle" idx="1"/>
          </p:nvPr>
        </p:nvSpPr>
        <p:spPr>
          <a:xfrm>
            <a:off x="1095225" y="4191225"/>
            <a:ext cx="21021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What are Stocks?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6825" y="1936725"/>
            <a:ext cx="4284900" cy="2850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one way </a:t>
            </a:r>
            <a:r>
              <a:rPr lang="en">
                <a:solidFill>
                  <a:srgbClr val="0000FF"/>
                </a:solidFill>
                <a:highlight>
                  <a:srgbClr val="FFFF00"/>
                </a:highlight>
              </a:rPr>
              <a:t>Bonds</a:t>
            </a:r>
            <a:r>
              <a:rPr lang="en"/>
              <a:t> are similar to stocks? How are they different?</a:t>
            </a: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ubTitle" idx="1"/>
          </p:nvPr>
        </p:nvSpPr>
        <p:spPr>
          <a:xfrm>
            <a:off x="1866125" y="4405200"/>
            <a:ext cx="14577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What is a Bond?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4">
            <a:alphaModFix/>
          </a:blip>
          <a:srcRect l="1470" t="-3100" r="-1469" b="3100"/>
          <a:stretch/>
        </p:blipFill>
        <p:spPr>
          <a:xfrm>
            <a:off x="4547400" y="1974625"/>
            <a:ext cx="4284900" cy="2851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ctrTitle"/>
          </p:nvPr>
        </p:nvSpPr>
        <p:spPr>
          <a:xfrm>
            <a:off x="311700" y="24907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</a:t>
            </a:r>
            <a:r>
              <a:rPr lang="en" dirty="0">
                <a:solidFill>
                  <a:srgbClr val="0000FF"/>
                </a:solidFill>
                <a:highlight>
                  <a:srgbClr val="FFFF00"/>
                </a:highlight>
              </a:rPr>
              <a:t>Monopoly</a:t>
            </a:r>
            <a:r>
              <a:rPr lang="en" dirty="0"/>
              <a:t> is a type of business. </a:t>
            </a:r>
            <a:br>
              <a:rPr lang="en" dirty="0"/>
            </a:br>
            <a:r>
              <a:rPr lang="en" dirty="0"/>
              <a:t>If </a:t>
            </a:r>
            <a:r>
              <a:rPr lang="en" sz="3666" u="sng" dirty="0">
                <a:highlight>
                  <a:srgbClr val="FFFFFF"/>
                </a:highlight>
              </a:rPr>
              <a:t>mono = single and poly = seller</a:t>
            </a:r>
            <a:r>
              <a:rPr lang="en" dirty="0"/>
              <a:t>, what can you conclude about this type of firm?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6637325" y="4658825"/>
            <a:ext cx="15459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What is a Monopoly?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997" y="2958925"/>
            <a:ext cx="2056550" cy="1551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4"/>
          <p:cNvCxnSpPr/>
          <p:nvPr/>
        </p:nvCxnSpPr>
        <p:spPr>
          <a:xfrm>
            <a:off x="6336125" y="2913500"/>
            <a:ext cx="2148300" cy="1642800"/>
          </a:xfrm>
          <a:prstGeom prst="straightConnector1">
            <a:avLst/>
          </a:prstGeom>
          <a:noFill/>
          <a:ln w="152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14"/>
          <p:cNvCxnSpPr/>
          <p:nvPr/>
        </p:nvCxnSpPr>
        <p:spPr>
          <a:xfrm rot="10800000" flipH="1">
            <a:off x="6356700" y="2954175"/>
            <a:ext cx="2127600" cy="1608000"/>
          </a:xfrm>
          <a:prstGeom prst="straightConnector1">
            <a:avLst/>
          </a:prstGeom>
          <a:noFill/>
          <a:ln w="152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4"/>
          <p:cNvSpPr txBox="1"/>
          <p:nvPr/>
        </p:nvSpPr>
        <p:spPr>
          <a:xfrm>
            <a:off x="311700" y="2097825"/>
            <a:ext cx="8172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A Monopoly is _____________________________________.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742825"/>
            <a:ext cx="3372413" cy="22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5504100" cy="20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could </a:t>
            </a:r>
            <a:r>
              <a:rPr lang="en">
                <a:solidFill>
                  <a:srgbClr val="0000FF"/>
                </a:solidFill>
                <a:highlight>
                  <a:srgbClr val="FFFF00"/>
                </a:highlight>
              </a:rPr>
              <a:t>Oligopolies</a:t>
            </a:r>
            <a:r>
              <a:rPr lang="en"/>
              <a:t> be dangerous for consumers?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2220000" y="4187850"/>
            <a:ext cx="10152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Oligopoly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7350" y="1490100"/>
            <a:ext cx="3436050" cy="34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</a:t>
            </a:r>
            <a:r>
              <a:rPr lang="en">
                <a:solidFill>
                  <a:srgbClr val="0000FF"/>
                </a:solidFill>
                <a:highlight>
                  <a:srgbClr val="FFFF00"/>
                </a:highlight>
              </a:rPr>
              <a:t>Monopolistic Competition</a:t>
            </a:r>
            <a:r>
              <a:rPr lang="en"/>
              <a:t> different from Pure Competition?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7126075" y="4405200"/>
            <a:ext cx="17694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Monopolistic Competition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3700" y="2012575"/>
            <a:ext cx="4284900" cy="2811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20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highlight>
                  <a:srgbClr val="FFFFFF"/>
                </a:highlight>
              </a:rPr>
              <a:t>Give an example of</a:t>
            </a:r>
            <a:r>
              <a:rPr lang="en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en">
                <a:solidFill>
                  <a:srgbClr val="0000FF"/>
                </a:solidFill>
                <a:highlight>
                  <a:srgbClr val="FFFF00"/>
                </a:highlight>
              </a:rPr>
              <a:t>Pure (Perfect) Competition </a:t>
            </a:r>
            <a:r>
              <a:rPr lang="en">
                <a:solidFill>
                  <a:srgbClr val="434343"/>
                </a:solidFill>
                <a:highlight>
                  <a:schemeClr val="lt1"/>
                </a:highlight>
              </a:rPr>
              <a:t>and explain why it’s considered pure competition.</a:t>
            </a:r>
            <a:endParaRPr>
              <a:solidFill>
                <a:srgbClr val="434343"/>
              </a:solidFill>
              <a:highlight>
                <a:schemeClr val="lt1"/>
              </a:highlight>
            </a:endParaRPr>
          </a:p>
        </p:txBody>
      </p:sp>
      <p:sp>
        <p:nvSpPr>
          <p:cNvPr id="90" name="Google Shape;90;p16" title="Perfect Competition"/>
          <p:cNvSpPr txBox="1">
            <a:spLocks noGrp="1"/>
          </p:cNvSpPr>
          <p:nvPr>
            <p:ph type="subTitle" idx="1"/>
          </p:nvPr>
        </p:nvSpPr>
        <p:spPr>
          <a:xfrm>
            <a:off x="6731575" y="4090125"/>
            <a:ext cx="21654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Perfect Competition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6" descr="ECON_SC_L01_A00326_FU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6925" y="2571760"/>
            <a:ext cx="4137990" cy="222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ctrTitle"/>
          </p:nvPr>
        </p:nvSpPr>
        <p:spPr>
          <a:xfrm>
            <a:off x="1668150" y="63200"/>
            <a:ext cx="7476000" cy="25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starting a business, you must first choose a business structure. What do you think this means?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1"/>
          </p:nvPr>
        </p:nvSpPr>
        <p:spPr>
          <a:xfrm>
            <a:off x="6666900" y="4203850"/>
            <a:ext cx="21654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Business Organizations 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Business Organizations 2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027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ctrTitle"/>
          </p:nvPr>
        </p:nvSpPr>
        <p:spPr>
          <a:xfrm>
            <a:off x="3066600" y="653450"/>
            <a:ext cx="6077400" cy="16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you think there so many </a:t>
            </a:r>
            <a:r>
              <a:rPr lang="en">
                <a:solidFill>
                  <a:srgbClr val="0000FF"/>
                </a:solidFill>
                <a:highlight>
                  <a:srgbClr val="FFFF00"/>
                </a:highlight>
              </a:rPr>
              <a:t>Sole Proprietorships</a:t>
            </a:r>
            <a:r>
              <a:rPr lang="en"/>
              <a:t>?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6662275" y="4284150"/>
            <a:ext cx="2146200" cy="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What Is A Sole Proprietorship?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5025" y="884625"/>
            <a:ext cx="3288325" cy="31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might you want to enter into a </a:t>
            </a:r>
            <a:r>
              <a:rPr lang="en">
                <a:solidFill>
                  <a:srgbClr val="0000FF"/>
                </a:solidFill>
                <a:highlight>
                  <a:srgbClr val="FFFF00"/>
                </a:highlight>
              </a:rPr>
              <a:t>Partnership</a:t>
            </a:r>
            <a:r>
              <a:rPr lang="en"/>
              <a:t>?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0" y="4405200"/>
            <a:ext cx="21273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What Is A Partnership? 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175" y="1732972"/>
            <a:ext cx="4212100" cy="280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9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some advantages or disadvantages of making your business a </a:t>
            </a:r>
            <a:r>
              <a:rPr lang="en">
                <a:solidFill>
                  <a:srgbClr val="0000FF"/>
                </a:solidFill>
                <a:highlight>
                  <a:srgbClr val="FFFF00"/>
                </a:highlight>
              </a:rPr>
              <a:t>Corporation</a:t>
            </a:r>
            <a:r>
              <a:rPr lang="en"/>
              <a:t>?</a:t>
            </a: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2674925" y="3974050"/>
            <a:ext cx="12300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Corporation Part 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Corporation Part 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69260"/>
            <a:ext cx="161925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2700" y="3499748"/>
            <a:ext cx="441960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On-screen Show (16:9)</PresentationFormat>
  <Paragraphs>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Roboto</vt:lpstr>
      <vt:lpstr>Arial</vt:lpstr>
      <vt:lpstr>Merriweather</vt:lpstr>
      <vt:lpstr>Paradigm</vt:lpstr>
      <vt:lpstr>We have four Market Structures. What do you think we mean by Market Structure? </vt:lpstr>
      <vt:lpstr>A Monopoly is a type of business.  If mono = single and poly = seller, what can you conclude about this type of firm?</vt:lpstr>
      <vt:lpstr>Why could Oligopolies be dangerous for consumers?</vt:lpstr>
      <vt:lpstr>How is Monopolistic Competition different from Pure Competition?</vt:lpstr>
      <vt:lpstr>Give an example of Pure (Perfect) Competition and explain why it’s considered pure competition.</vt:lpstr>
      <vt:lpstr>When starting a business, you must first choose a business structure. What do you think this means?</vt:lpstr>
      <vt:lpstr>Why do you think there so many Sole Proprietorships?</vt:lpstr>
      <vt:lpstr>When might you want to enter into a Partnership?</vt:lpstr>
      <vt:lpstr>What are some advantages or disadvantages of making your business a Corporation?</vt:lpstr>
      <vt:lpstr>How could selling Stocks improve your ability to start your own business?</vt:lpstr>
      <vt:lpstr>What is one way Bonds are similar to stocks? How are they different?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have four Market Structures. What do you think we mean by Market Structure? </dc:title>
  <cp:lastModifiedBy>Greg Scott</cp:lastModifiedBy>
  <cp:revision>1</cp:revision>
  <dcterms:modified xsi:type="dcterms:W3CDTF">2022-08-31T23:27:34Z</dcterms:modified>
</cp:coreProperties>
</file>