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689" r:id="rId2"/>
    <p:sldMasterId id="2147483690" r:id="rId3"/>
  </p:sldMasterIdLst>
  <p:notesMasterIdLst>
    <p:notesMasterId r:id="rId50"/>
  </p:notesMasterIdLst>
  <p:handoutMasterIdLst>
    <p:handoutMasterId r:id="rId51"/>
  </p:handout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Lst>
  <p:sldSz cx="9144000" cy="5143500" type="screen16x9"/>
  <p:notesSz cx="6858000" cy="9144000"/>
  <p:embeddedFontLst>
    <p:embeddedFont>
      <p:font typeface="Arial Black" panose="020B0A04020102020204" pitchFamily="34" charset="0"/>
      <p:regular r:id="rId52"/>
      <p:bold r:id="rId53"/>
    </p:embeddedFont>
    <p:embeddedFont>
      <p:font typeface="Bookman Old Style" panose="02050604050505020204" pitchFamily="18" charset="0"/>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Cherry Cream Soda" panose="020B0604020202020204" charset="0"/>
      <p:regular r:id="rId62"/>
    </p:embeddedFont>
    <p:embeddedFont>
      <p:font typeface="Georgia" panose="02040502050405020303" pitchFamily="18" charset="0"/>
      <p:regular r:id="rId63"/>
      <p:bold r:id="rId64"/>
      <p:italic r:id="rId65"/>
      <p:boldItalic r:id="rId66"/>
    </p:embeddedFont>
    <p:embeddedFont>
      <p:font typeface="Open Sans" panose="020B0606030504020204" pitchFamily="34" charset="0"/>
      <p:regular r:id="rId67"/>
      <p:bold r:id="rId68"/>
      <p:italic r:id="rId69"/>
      <p:boldItalic r:id="rId70"/>
    </p:embeddedFont>
    <p:embeddedFont>
      <p:font typeface="Oswald" panose="00000500000000000000" pitchFamily="2" charset="0"/>
      <p:regular r:id="rId71"/>
      <p:bold r:id="rId72"/>
    </p:embeddedFont>
    <p:embeddedFont>
      <p:font typeface="Playfair Display" panose="00000500000000000000" pitchFamily="2" charset="0"/>
      <p:regular r:id="rId73"/>
      <p:bold r:id="rId74"/>
      <p:italic r:id="rId75"/>
      <p:boldItalic r:id="rId76"/>
    </p:embeddedFont>
    <p:embeddedFont>
      <p:font typeface="PT Sans Narrow" panose="020B0506020203020204" pitchFamily="34" charset="0"/>
      <p:regular r:id="rId77"/>
      <p:bold r:id="rId78"/>
    </p:embeddedFont>
    <p:embeddedFont>
      <p:font typeface="Rockwell" panose="02060603020205020403" pitchFamily="18" charset="0"/>
      <p:regular r:id="rId79"/>
      <p:bold r:id="rId80"/>
      <p:italic r:id="rId81"/>
      <p:boldItalic r:id="rId82"/>
    </p:embeddedFont>
    <p:embeddedFont>
      <p:font typeface="Source Code Pro" panose="020B0509030403020204" pitchFamily="49"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55" y="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2.fntdata"/><Relationship Id="rId68" Type="http://schemas.openxmlformats.org/officeDocument/2006/relationships/font" Target="fonts/font17.fntdata"/><Relationship Id="rId84" Type="http://schemas.openxmlformats.org/officeDocument/2006/relationships/font" Target="fonts/font33.fntdata"/><Relationship Id="rId89"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2.fntdata"/><Relationship Id="rId58" Type="http://schemas.openxmlformats.org/officeDocument/2006/relationships/font" Target="fonts/font7.fntdata"/><Relationship Id="rId74" Type="http://schemas.openxmlformats.org/officeDocument/2006/relationships/font" Target="fonts/font23.fntdata"/><Relationship Id="rId79" Type="http://schemas.openxmlformats.org/officeDocument/2006/relationships/font" Target="fonts/font28.fntdata"/><Relationship Id="rId5" Type="http://schemas.openxmlformats.org/officeDocument/2006/relationships/slide" Target="slides/slide2.xml"/><Relationship Id="rId90" Type="http://schemas.openxmlformats.org/officeDocument/2006/relationships/tableStyles" Target="tableStyle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5.xml"/><Relationship Id="rId51" Type="http://schemas.openxmlformats.org/officeDocument/2006/relationships/handoutMaster" Target="handoutMasters/handoutMaster1.xml"/><Relationship Id="rId72" Type="http://schemas.openxmlformats.org/officeDocument/2006/relationships/font" Target="fonts/font21.fntdata"/><Relationship Id="rId80" Type="http://schemas.openxmlformats.org/officeDocument/2006/relationships/font" Target="fonts/font29.fntdata"/><Relationship Id="rId85" Type="http://schemas.openxmlformats.org/officeDocument/2006/relationships/font" Target="fonts/font3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83" Type="http://schemas.openxmlformats.org/officeDocument/2006/relationships/font" Target="fonts/font32.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font" Target="fonts/font30.fntdata"/><Relationship Id="rId86" Type="http://schemas.openxmlformats.org/officeDocument/2006/relationships/font" Target="fonts/font35.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notesMaster" Target="notesMasters/notesMaster1.xml"/><Relationship Id="rId55" Type="http://schemas.openxmlformats.org/officeDocument/2006/relationships/font" Target="fonts/font4.fntdata"/><Relationship Id="rId76" Type="http://schemas.openxmlformats.org/officeDocument/2006/relationships/font" Target="fonts/font25.fntdata"/><Relationship Id="rId7" Type="http://schemas.openxmlformats.org/officeDocument/2006/relationships/slide" Target="slides/slide4.xml"/><Relationship Id="rId71"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5.fntdata"/><Relationship Id="rId87" Type="http://schemas.openxmlformats.org/officeDocument/2006/relationships/presProps" Target="presProps.xml"/><Relationship Id="rId61" Type="http://schemas.openxmlformats.org/officeDocument/2006/relationships/font" Target="fonts/font10.fntdata"/><Relationship Id="rId82" Type="http://schemas.openxmlformats.org/officeDocument/2006/relationships/font" Target="fonts/font31.fntdata"/><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7F4C25-D981-5DD8-BD90-990FD21D54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9DF5CF-8103-4575-9A8C-64C30DB715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4353D6-318D-406A-ACCD-9894EBEDDA92}" type="datetimeFigureOut">
              <a:rPr lang="en-US" smtClean="0"/>
              <a:t>12/22/2023</a:t>
            </a:fld>
            <a:endParaRPr lang="en-US"/>
          </a:p>
        </p:txBody>
      </p:sp>
      <p:sp>
        <p:nvSpPr>
          <p:cNvPr id="4" name="Footer Placeholder 3">
            <a:extLst>
              <a:ext uri="{FF2B5EF4-FFF2-40B4-BE49-F238E27FC236}">
                <a16:creationId xmlns:a16="http://schemas.microsoft.com/office/drawing/2014/main" id="{13FFE5CF-6E97-2860-DCE5-8B5F039717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www.glscott.org</a:t>
            </a:r>
          </a:p>
        </p:txBody>
      </p:sp>
      <p:sp>
        <p:nvSpPr>
          <p:cNvPr id="5" name="Slide Number Placeholder 4">
            <a:extLst>
              <a:ext uri="{FF2B5EF4-FFF2-40B4-BE49-F238E27FC236}">
                <a16:creationId xmlns:a16="http://schemas.microsoft.com/office/drawing/2014/main" id="{9125970F-EA76-D290-CB22-73839C57679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6D75EE-CEB2-408D-9173-53ECEB6F3F6A}" type="slidenum">
              <a:rPr lang="en-US" smtClean="0"/>
              <a:t>‹#›</a:t>
            </a:fld>
            <a:endParaRPr lang="en-US"/>
          </a:p>
        </p:txBody>
      </p:sp>
    </p:spTree>
    <p:extLst>
      <p:ext uri="{BB962C8B-B14F-4D97-AF65-F5344CB8AC3E}">
        <p14:creationId xmlns:p14="http://schemas.microsoft.com/office/powerpoint/2010/main" val="21758683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455898389a_1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455898389a_1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5fc302becd_0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5fc302becd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500" b="1"/>
          </a:p>
          <a:p>
            <a:pPr marL="0" lvl="0" indent="0" algn="l" rtl="0">
              <a:spcBef>
                <a:spcPts val="0"/>
              </a:spcBef>
              <a:spcAft>
                <a:spcPts val="0"/>
              </a:spcAft>
              <a:buNone/>
            </a:pPr>
            <a:r>
              <a:rPr lang="en" sz="1500" b="1"/>
              <a:t>Colonies coming together to form one nation</a:t>
            </a:r>
            <a:endParaRPr sz="1500" b="1"/>
          </a:p>
          <a:p>
            <a:pPr marL="0" lvl="0" indent="0" algn="l" rtl="0">
              <a:spcBef>
                <a:spcPts val="0"/>
              </a:spcBef>
              <a:spcAft>
                <a:spcPts val="0"/>
              </a:spcAft>
              <a:buNone/>
            </a:pPr>
            <a:endParaRPr sz="1500" b="1"/>
          </a:p>
          <a:p>
            <a:pPr marL="0" lvl="0" indent="0" algn="l" rtl="0">
              <a:spcBef>
                <a:spcPts val="0"/>
              </a:spcBef>
              <a:spcAft>
                <a:spcPts val="0"/>
              </a:spcAft>
              <a:buNone/>
            </a:pPr>
            <a:r>
              <a:rPr lang="en" sz="1500" b="1"/>
              <a:t>How do the colonies and the Declaration represent this motto?</a:t>
            </a:r>
            <a:endParaRPr sz="1500" b="1"/>
          </a:p>
          <a:p>
            <a:pPr marL="0" lvl="0" indent="0" algn="l" rtl="0">
              <a:spcBef>
                <a:spcPts val="0"/>
              </a:spcBef>
              <a:spcAft>
                <a:spcPts val="0"/>
              </a:spcAft>
              <a:buNone/>
            </a:pPr>
            <a:r>
              <a:rPr lang="en" sz="1500" b="1"/>
              <a:t>		13 colonies → 1 United States</a:t>
            </a:r>
            <a:endParaRPr sz="1500" b="1"/>
          </a:p>
          <a:p>
            <a:pPr marL="0" lvl="0" indent="0" algn="l" rtl="0">
              <a:spcBef>
                <a:spcPts val="0"/>
              </a:spcBef>
              <a:spcAft>
                <a:spcPts val="0"/>
              </a:spcAft>
              <a:buNone/>
            </a:pPr>
            <a:endParaRPr/>
          </a:p>
          <a:p>
            <a:pPr marL="457200" lvl="0" indent="-323850" algn="l" rtl="0">
              <a:spcBef>
                <a:spcPts val="0"/>
              </a:spcBef>
              <a:spcAft>
                <a:spcPts val="0"/>
              </a:spcAft>
              <a:buClr>
                <a:schemeClr val="dk1"/>
              </a:buClr>
              <a:buSzPts val="1500"/>
              <a:buFont typeface="Georgia"/>
              <a:buChar char="-"/>
            </a:pPr>
            <a:r>
              <a:rPr lang="en" sz="1500" b="1">
                <a:solidFill>
                  <a:schemeClr val="dk1"/>
                </a:solidFill>
                <a:latin typeface="Georgia"/>
                <a:ea typeface="Georgia"/>
                <a:cs typeface="Georgia"/>
                <a:sym typeface="Georgia"/>
              </a:rPr>
              <a:t>1956-“IN GOD WE TRUST”</a:t>
            </a:r>
            <a:endParaRPr sz="200"/>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3ba399f0fe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3ba399f0f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3ba399f0fe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3ba399f0fe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3ba399f0fe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3ba399f0f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5fc302bec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5fc302bec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5fc302becd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5fc302becd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*Want the ability to be able to change the law if they no longer find it useful</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455898389a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455898389a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3fb429faf9_0_7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We the people of the United States, in order to form a more perfect union, establish justice, insure domestic tranquility, provide for the common defense, promote the general welfare, and secure the blessings of liberty to ourselves and our posterity, do ordain and establish this Constitution for the United States of America</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objectives stated by the Preamble are to secure justice, liberty, equality to all citizens and promote fraternity to maintain unity and integrity of the nation.</a:t>
            </a:r>
            <a:endParaRPr/>
          </a:p>
        </p:txBody>
      </p:sp>
      <p:sp>
        <p:nvSpPr>
          <p:cNvPr id="370" name="Google Shape;370;g13fb429faf9_0_7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3ba399f0fe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3ba399f0fe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609e6fdb2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609e6fdb2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3ba399f0fe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3ba399f0fe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fc302becd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5fc302becd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3fb429faf9_0_116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0" name="Google Shape;390;g13fb429faf9_0_1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3fb429faf9_0_12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g13fb429faf9_0_1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3fb429faf9_0_14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0" name="Google Shape;410;g13fb429faf9_0_1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3ba399f0fe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23ba399f0fe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“Democracy in America” revealed, Tocqueville believed that equality was the great political and social idea of his era, and he thought that the United States offered the most advanced example of equality in action</a:t>
            </a:r>
            <a:endParaRPr/>
          </a:p>
          <a:p>
            <a:pPr marL="0" lvl="0" indent="0" algn="l" rtl="0">
              <a:spcBef>
                <a:spcPts val="0"/>
              </a:spcBef>
              <a:spcAft>
                <a:spcPts val="0"/>
              </a:spcAft>
              <a:buNone/>
            </a:pPr>
            <a:endParaRPr/>
          </a:p>
          <a:p>
            <a:pPr marL="0" lvl="0" indent="0" algn="l" rtl="0">
              <a:spcBef>
                <a:spcPts val="0"/>
              </a:spcBef>
              <a:spcAft>
                <a:spcPts val="0"/>
              </a:spcAft>
              <a:buNone/>
            </a:pPr>
            <a:r>
              <a:rPr lang="en"/>
              <a:t>Best known for Democracy in America, which he wrote after spending 10 months of 1831 and 1832 in the United States on a mission from France to study American prisons (then considered progressive).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3ba399f0fe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3ba399f0fe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3ba399f0fe_0_7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g23ba399f0fe_0_7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3ba399f0fe_0_9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3ba399f0fe_0_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3ba399f0fe_0_11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7" name="Google Shape;447;g23ba399f0fe_0_1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60d7efa9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60d7efa9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3ba399f0fe_0_12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5" name="Google Shape;455;g23ba399f0fe_0_1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3ba399f0fe_0_136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2" name="Google Shape;462;g23ba399f0fe_0_13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3ba399f0fe_0_1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23ba399f0fe_0_1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3ba399f0fe_0_176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6" name="Google Shape;476;g23ba399f0fe_0_17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3ba399f0fe_0_19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23ba399f0fe_0_1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3ba399f0fe_0_21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1" name="Google Shape;491;g23ba399f0fe_0_2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3ba399f0fe_0_22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9" name="Google Shape;499;g23ba399f0fe_0_22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3ba399f0fe_0_24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7" name="Google Shape;507;g23ba399f0fe_0_2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3ba399f0fe_0_25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5" name="Google Shape;515;g23ba399f0fe_0_25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3ba399f0fe_0_267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2" name="Google Shape;522;g23ba399f0fe_0_26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609e6fdb2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609e6fdb2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3ba399f0fe_0_28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23ba399f0fe_0_28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3ba399f0fe_0_30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7" name="Google Shape;537;g23ba399f0fe_0_30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3ba399f0fe_0_319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4" name="Google Shape;544;g23ba399f0fe_0_3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3ba399f0fe_0_33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g23ba399f0fe_0_33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3fb429faf9_0_16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13fb429faf9_0_16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1" name="Google Shape;561;g13fb429faf9_0_1674:notes"/>
          <p:cNvSpPr txBox="1">
            <a:spLocks noGrp="1"/>
          </p:cNvSpPr>
          <p:nvPr>
            <p:ph type="sldNum" idx="12"/>
          </p:nvPr>
        </p:nvSpPr>
        <p:spPr>
          <a:xfrm>
            <a:off x="3884612" y="8685212"/>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Calibri"/>
              <a:buNone/>
            </a:pPr>
            <a:fld id="{00000000-1234-1234-1234-123412341234}" type="slidenum">
              <a:rPr lang="en"/>
              <a:t>44</a:t>
            </a:fld>
            <a:endParaRPr sz="1400">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455898389a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455898389a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3ba399f0fe_0_3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3ba399f0fe_0_3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fc302becd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fc302becd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 Act (1773) required Americans to only buy tea from the British East India Company. </a:t>
            </a:r>
            <a:endParaRPr/>
          </a:p>
          <a:p>
            <a:pPr marL="0" lvl="0" indent="0" algn="l" rtl="0">
              <a:spcBef>
                <a:spcPts val="0"/>
              </a:spcBef>
              <a:spcAft>
                <a:spcPts val="0"/>
              </a:spcAft>
              <a:buNone/>
            </a:pPr>
            <a:r>
              <a:rPr lang="en"/>
              <a:t>Stamp Act (1765) Required Americans to use special, stamped paper produced in London for legal documents, magazines, newspapers, and playing cards and required the paper be bought with British currency instead of colonial currency.</a:t>
            </a:r>
            <a:endParaRPr/>
          </a:p>
          <a:p>
            <a:pPr marL="0" lvl="0" indent="0" algn="l" rtl="0">
              <a:spcBef>
                <a:spcPts val="0"/>
              </a:spcBef>
              <a:spcAft>
                <a:spcPts val="0"/>
              </a:spcAft>
              <a:buNone/>
            </a:pPr>
            <a:r>
              <a:rPr lang="en"/>
              <a:t>Quartering Acts (1765 &amp; 1774) Required colonists to pay for housing/provisions of British troops AND allowed royal officials to house troops in unused housing, barns, inns, etc.  Later, they were housed in private homes</a:t>
            </a:r>
            <a:endParaRPr/>
          </a:p>
          <a:p>
            <a:pPr marL="0" lvl="0" indent="0" algn="l" rtl="0">
              <a:spcBef>
                <a:spcPts val="0"/>
              </a:spcBef>
              <a:spcAft>
                <a:spcPts val="0"/>
              </a:spcAft>
              <a:buNone/>
            </a:pPr>
            <a:endParaRPr/>
          </a:p>
          <a:p>
            <a:pPr marL="0" lvl="0" indent="0" algn="l" rtl="0">
              <a:spcBef>
                <a:spcPts val="0"/>
              </a:spcBef>
              <a:spcAft>
                <a:spcPts val="0"/>
              </a:spcAft>
              <a:buNone/>
            </a:pPr>
            <a:r>
              <a:rPr lang="en"/>
              <a:t>Events like the Boston Massacre were one of the armed conflicts between British troops and the colonists over the taxation.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3fb429faf9_0_25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13fb429faf9_0_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3ba399f0f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3ba399f0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177800" algn="l" rtl="0">
              <a:spcBef>
                <a:spcPts val="1000"/>
              </a:spcBef>
              <a:spcAft>
                <a:spcPts val="0"/>
              </a:spcAft>
              <a:buClr>
                <a:srgbClr val="FF0000"/>
              </a:buClr>
              <a:buSzPts val="2800"/>
              <a:buFont typeface="Arial"/>
              <a:buChar char="•"/>
            </a:pPr>
            <a:r>
              <a:rPr lang="en" sz="2800" b="1">
                <a:solidFill>
                  <a:srgbClr val="FF0000"/>
                </a:solidFill>
                <a:latin typeface="Rockwell"/>
                <a:ea typeface="Rockwell"/>
                <a:cs typeface="Rockwell"/>
                <a:sym typeface="Rockwell"/>
              </a:rPr>
              <a:t>Declaration of Independence</a:t>
            </a:r>
            <a:r>
              <a:rPr lang="en" sz="2800">
                <a:solidFill>
                  <a:schemeClr val="lt1"/>
                </a:solidFill>
                <a:latin typeface="Rockwell"/>
                <a:ea typeface="Rockwell"/>
                <a:cs typeface="Rockwell"/>
                <a:sym typeface="Rockwell"/>
              </a:rPr>
              <a:t>: </a:t>
            </a:r>
            <a:r>
              <a:rPr lang="en" sz="2800" b="1">
                <a:solidFill>
                  <a:srgbClr val="2F71DF"/>
                </a:solidFill>
                <a:latin typeface="Rockwell"/>
                <a:ea typeface="Rockwell"/>
                <a:cs typeface="Rockwell"/>
                <a:sym typeface="Rockwell"/>
              </a:rPr>
              <a:t>July 4, 1776, explained WHY (</a:t>
            </a:r>
            <a:r>
              <a:rPr lang="en" sz="2800" b="1">
                <a:solidFill>
                  <a:srgbClr val="FF0000"/>
                </a:solidFill>
                <a:latin typeface="Rockwell"/>
                <a:ea typeface="Rockwell"/>
                <a:cs typeface="Rockwell"/>
                <a:sym typeface="Rockwell"/>
              </a:rPr>
              <a:t>grievances</a:t>
            </a:r>
            <a:r>
              <a:rPr lang="en" sz="2800" b="1">
                <a:solidFill>
                  <a:srgbClr val="2F71DF"/>
                </a:solidFill>
                <a:latin typeface="Rockwell"/>
                <a:ea typeface="Rockwell"/>
                <a:cs typeface="Rockwell"/>
                <a:sym typeface="Rockwell"/>
              </a:rPr>
              <a:t>) the colonists sought independence from England; written primarily by </a:t>
            </a:r>
            <a:r>
              <a:rPr lang="en" sz="2800" b="1">
                <a:solidFill>
                  <a:srgbClr val="FF0000"/>
                </a:solidFill>
                <a:latin typeface="Rockwell"/>
                <a:ea typeface="Rockwell"/>
                <a:cs typeface="Rockwell"/>
                <a:sym typeface="Rockwell"/>
              </a:rPr>
              <a:t>Thomas Jefferson</a:t>
            </a:r>
            <a:r>
              <a:rPr lang="en" sz="2800">
                <a:solidFill>
                  <a:schemeClr val="lt1"/>
                </a:solidFill>
                <a:latin typeface="Rockwell"/>
                <a:ea typeface="Rockwell"/>
                <a:cs typeface="Rockwell"/>
                <a:sym typeface="Rockwell"/>
              </a:rPr>
              <a:t>.</a:t>
            </a:r>
            <a:endParaRPr sz="1800">
              <a:solidFill>
                <a:srgbClr val="424242"/>
              </a:solidFill>
              <a:latin typeface="Source Code Pro"/>
              <a:ea typeface="Source Code Pro"/>
              <a:cs typeface="Source Code Pro"/>
              <a:sym typeface="Source Code Pro"/>
            </a:endParaRPr>
          </a:p>
          <a:p>
            <a:pPr marL="0" lvl="0" indent="0" algn="l" rtl="0">
              <a:spcBef>
                <a:spcPts val="1000"/>
              </a:spcBef>
              <a:spcAft>
                <a:spcPts val="0"/>
              </a:spcAft>
              <a:buClr>
                <a:schemeClr val="lt1"/>
              </a:buClr>
              <a:buSzPts val="2800"/>
              <a:buFont typeface="Arial"/>
              <a:buNone/>
            </a:pPr>
            <a:endParaRPr sz="2800">
              <a:solidFill>
                <a:schemeClr val="lt1"/>
              </a:solidFill>
              <a:latin typeface="Rockwell"/>
              <a:ea typeface="Rockwell"/>
              <a:cs typeface="Rockwell"/>
              <a:sym typeface="Rockwell"/>
            </a:endParaRPr>
          </a:p>
          <a:p>
            <a:pPr marL="0" lvl="0" indent="-177800" algn="l" rtl="0">
              <a:spcBef>
                <a:spcPts val="1000"/>
              </a:spcBef>
              <a:spcAft>
                <a:spcPts val="0"/>
              </a:spcAft>
              <a:buClr>
                <a:srgbClr val="FFFF00"/>
              </a:buClr>
              <a:buSzPts val="2800"/>
              <a:buFont typeface="Arial"/>
              <a:buChar char="•"/>
            </a:pPr>
            <a:r>
              <a:rPr lang="en" sz="2800" b="1">
                <a:solidFill>
                  <a:srgbClr val="FF0000"/>
                </a:solidFill>
                <a:latin typeface="Rockwell"/>
                <a:ea typeface="Rockwell"/>
                <a:cs typeface="Rockwell"/>
                <a:sym typeface="Rockwell"/>
              </a:rPr>
              <a:t>Grievance: </a:t>
            </a:r>
            <a:r>
              <a:rPr lang="en" sz="2800" b="1">
                <a:solidFill>
                  <a:srgbClr val="2F71DF"/>
                </a:solidFill>
                <a:latin typeface="Rockwell"/>
                <a:ea typeface="Rockwell"/>
                <a:cs typeface="Rockwell"/>
                <a:sym typeface="Rockwell"/>
              </a:rPr>
              <a:t>official complaint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3fb429faf9_0_16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3fb429faf9_0_16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g13fb429faf9_0_1684:notes"/>
          <p:cNvSpPr txBox="1">
            <a:spLocks noGrp="1"/>
          </p:cNvSpPr>
          <p:nvPr>
            <p:ph type="sldNum" idx="12"/>
          </p:nvPr>
        </p:nvSpPr>
        <p:spPr>
          <a:xfrm>
            <a:off x="3884612" y="8685212"/>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Calibri"/>
              <a:buNone/>
            </a:pPr>
            <a:fld id="{00000000-1234-1234-1234-123412341234}" type="slidenum">
              <a:rPr lang="en"/>
              <a:t>8</a:t>
            </a:fld>
            <a:endParaRPr sz="1400">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455898389a_1_2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177800" algn="l" rtl="0">
              <a:spcBef>
                <a:spcPts val="1000"/>
              </a:spcBef>
              <a:spcAft>
                <a:spcPts val="0"/>
              </a:spcAft>
              <a:buClr>
                <a:srgbClr val="FFFF00"/>
              </a:buClr>
              <a:buSzPts val="2800"/>
              <a:buFont typeface="Arial"/>
              <a:buChar char="•"/>
            </a:pPr>
            <a:r>
              <a:rPr lang="en" sz="2800" b="1">
                <a:solidFill>
                  <a:srgbClr val="FF0000"/>
                </a:solidFill>
                <a:latin typeface="Rockwell"/>
                <a:ea typeface="Rockwell"/>
                <a:cs typeface="Rockwell"/>
                <a:sym typeface="Rockwell"/>
              </a:rPr>
              <a:t>Preamble – explains that people have a right to separate from a government they feel is unjust. This is based on the theory of Thomas Hobbs who developed the idea of social contract (the idea that people should follow the laws of government so long as the laws are fair)</a:t>
            </a:r>
            <a:endParaRPr sz="2800" b="1">
              <a:solidFill>
                <a:srgbClr val="FF0000"/>
              </a:solidFill>
              <a:latin typeface="Rockwell"/>
              <a:ea typeface="Rockwell"/>
              <a:cs typeface="Rockwell"/>
              <a:sym typeface="Rockwell"/>
            </a:endParaRPr>
          </a:p>
          <a:p>
            <a:pPr marL="0" lvl="0" indent="-177800" algn="l" rtl="0">
              <a:spcBef>
                <a:spcPts val="1000"/>
              </a:spcBef>
              <a:spcAft>
                <a:spcPts val="0"/>
              </a:spcAft>
              <a:buClr>
                <a:srgbClr val="FFFF00"/>
              </a:buClr>
              <a:buSzPts val="2800"/>
              <a:buFont typeface="Arial"/>
              <a:buChar char="•"/>
            </a:pPr>
            <a:r>
              <a:rPr lang="en" sz="2800" b="1">
                <a:solidFill>
                  <a:srgbClr val="FF0000"/>
                </a:solidFill>
                <a:latin typeface="Rockwell"/>
                <a:ea typeface="Rockwell"/>
                <a:cs typeface="Rockwell"/>
                <a:sym typeface="Rockwell"/>
              </a:rPr>
              <a:t>	  Grievances – 27 complaints against the British that caused us to leave</a:t>
            </a:r>
            <a:endParaRPr sz="2800" b="1">
              <a:solidFill>
                <a:srgbClr val="FF0000"/>
              </a:solidFill>
              <a:latin typeface="Rockwell"/>
              <a:ea typeface="Rockwell"/>
              <a:cs typeface="Rockwell"/>
              <a:sym typeface="Rockwell"/>
            </a:endParaRPr>
          </a:p>
          <a:p>
            <a:pPr marL="0" lvl="0" indent="-177800" algn="l" rtl="0">
              <a:spcBef>
                <a:spcPts val="1000"/>
              </a:spcBef>
              <a:spcAft>
                <a:spcPts val="0"/>
              </a:spcAft>
              <a:buClr>
                <a:srgbClr val="FFFF00"/>
              </a:buClr>
              <a:buSzPts val="2800"/>
              <a:buFont typeface="Arial"/>
              <a:buChar char="•"/>
            </a:pPr>
            <a:r>
              <a:rPr lang="en" sz="2800" b="1">
                <a:solidFill>
                  <a:srgbClr val="FF0000"/>
                </a:solidFill>
                <a:latin typeface="Rockwell"/>
                <a:ea typeface="Rockwell"/>
                <a:cs typeface="Rockwell"/>
                <a:sym typeface="Rockwell"/>
              </a:rPr>
              <a:t>	  Official Separation – redefined our relationship with Great Britain and stated that we would be forming our own independent country</a:t>
            </a:r>
            <a:endParaRPr sz="2800" b="1">
              <a:solidFill>
                <a:srgbClr val="FF0000"/>
              </a:solidFill>
              <a:latin typeface="Rockwell"/>
              <a:ea typeface="Rockwell"/>
              <a:cs typeface="Rockwell"/>
              <a:sym typeface="Rockwell"/>
            </a:endParaRPr>
          </a:p>
          <a:p>
            <a:pPr marL="228600" lvl="0" indent="0" algn="l" rtl="0">
              <a:spcBef>
                <a:spcPts val="1000"/>
              </a:spcBef>
              <a:spcAft>
                <a:spcPts val="0"/>
              </a:spcAft>
              <a:buNone/>
            </a:pPr>
            <a:endParaRPr sz="2800" b="1">
              <a:solidFill>
                <a:srgbClr val="FF0000"/>
              </a:solidFill>
              <a:latin typeface="Rockwell"/>
              <a:ea typeface="Rockwell"/>
              <a:cs typeface="Rockwell"/>
              <a:sym typeface="Rockwell"/>
            </a:endParaRPr>
          </a:p>
        </p:txBody>
      </p:sp>
      <p:sp>
        <p:nvSpPr>
          <p:cNvPr id="313" name="Google Shape;313;g1455898389a_1_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5" y="0"/>
            <a:ext cx="9144000" cy="312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685800" y="457200"/>
            <a:ext cx="7764600" cy="9942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SzPts val="3000"/>
              <a:buNone/>
              <a:defRPr/>
            </a:lvl1pPr>
            <a:lvl2pPr lvl="1" algn="ctr" rtl="0">
              <a:lnSpc>
                <a:spcPct val="90000"/>
              </a:lnSpc>
              <a:spcBef>
                <a:spcPts val="0"/>
              </a:spcBef>
              <a:spcAft>
                <a:spcPts val="0"/>
              </a:spcAft>
              <a:buSzPts val="3000"/>
              <a:buNone/>
              <a:defRPr/>
            </a:lvl2pPr>
            <a:lvl3pPr lvl="2" algn="ctr" rtl="0">
              <a:lnSpc>
                <a:spcPct val="90000"/>
              </a:lnSpc>
              <a:spcBef>
                <a:spcPts val="0"/>
              </a:spcBef>
              <a:spcAft>
                <a:spcPts val="0"/>
              </a:spcAft>
              <a:buSzPts val="3000"/>
              <a:buNone/>
              <a:defRPr/>
            </a:lvl3pPr>
            <a:lvl4pPr lvl="3" algn="ctr" rtl="0">
              <a:lnSpc>
                <a:spcPct val="90000"/>
              </a:lnSpc>
              <a:spcBef>
                <a:spcPts val="0"/>
              </a:spcBef>
              <a:spcAft>
                <a:spcPts val="0"/>
              </a:spcAft>
              <a:buSzPts val="3000"/>
              <a:buNone/>
              <a:defRPr/>
            </a:lvl4pPr>
            <a:lvl5pPr lvl="4" algn="ctr" rtl="0">
              <a:lnSpc>
                <a:spcPct val="90000"/>
              </a:lnSpc>
              <a:spcBef>
                <a:spcPts val="0"/>
              </a:spcBef>
              <a:spcAft>
                <a:spcPts val="0"/>
              </a:spcAft>
              <a:buSzPts val="3000"/>
              <a:buNone/>
              <a:defRPr/>
            </a:lvl5pPr>
            <a:lvl6pPr lvl="5" algn="ctr" rtl="0">
              <a:lnSpc>
                <a:spcPct val="90000"/>
              </a:lnSpc>
              <a:spcBef>
                <a:spcPts val="0"/>
              </a:spcBef>
              <a:spcAft>
                <a:spcPts val="0"/>
              </a:spcAft>
              <a:buSzPts val="3000"/>
              <a:buNone/>
              <a:defRPr/>
            </a:lvl6pPr>
            <a:lvl7pPr lvl="6" algn="ctr" rtl="0">
              <a:lnSpc>
                <a:spcPct val="90000"/>
              </a:lnSpc>
              <a:spcBef>
                <a:spcPts val="0"/>
              </a:spcBef>
              <a:spcAft>
                <a:spcPts val="0"/>
              </a:spcAft>
              <a:buSzPts val="3000"/>
              <a:buNone/>
              <a:defRPr/>
            </a:lvl7pPr>
            <a:lvl8pPr lvl="7" algn="ctr" rtl="0">
              <a:lnSpc>
                <a:spcPct val="90000"/>
              </a:lnSpc>
              <a:spcBef>
                <a:spcPts val="0"/>
              </a:spcBef>
              <a:spcAft>
                <a:spcPts val="0"/>
              </a:spcAft>
              <a:buSzPts val="3000"/>
              <a:buNone/>
              <a:defRPr/>
            </a:lvl8pPr>
            <a:lvl9pPr lvl="8" algn="ctr" rtl="0">
              <a:lnSpc>
                <a:spcPct val="90000"/>
              </a:lnSpc>
              <a:spcBef>
                <a:spcPts val="0"/>
              </a:spcBef>
              <a:spcAft>
                <a:spcPts val="0"/>
              </a:spcAft>
              <a:buSzPts val="3000"/>
              <a:buNone/>
              <a:defRPr/>
            </a:lvl9pPr>
          </a:lstStyle>
          <a:p>
            <a:endParaRPr/>
          </a:p>
        </p:txBody>
      </p:sp>
      <p:sp>
        <p:nvSpPr>
          <p:cNvPr id="60" name="Google Shape;60;p13"/>
          <p:cNvSpPr txBox="1">
            <a:spLocks noGrp="1"/>
          </p:cNvSpPr>
          <p:nvPr>
            <p:ph type="body" idx="1"/>
          </p:nvPr>
        </p:nvSpPr>
        <p:spPr>
          <a:xfrm>
            <a:off x="685800" y="1571625"/>
            <a:ext cx="7764600" cy="2771700"/>
          </a:xfrm>
          <a:prstGeom prst="rect">
            <a:avLst/>
          </a:prstGeom>
          <a:noFill/>
          <a:ln>
            <a:noFill/>
          </a:ln>
        </p:spPr>
        <p:txBody>
          <a:bodyPr spcFirstLastPara="1" wrap="square" lIns="91425" tIns="45700" rIns="91425" bIns="45700" anchor="t" anchorCtr="0">
            <a:noAutofit/>
          </a:bodyPr>
          <a:lstStyle>
            <a:lvl1pPr marL="457200" lvl="0" indent="-342900" algn="l" rtl="0">
              <a:lnSpc>
                <a:spcPct val="120000"/>
              </a:lnSpc>
              <a:spcBef>
                <a:spcPts val="1000"/>
              </a:spcBef>
              <a:spcAft>
                <a:spcPts val="0"/>
              </a:spcAft>
              <a:buClr>
                <a:schemeClr val="lt1"/>
              </a:buClr>
              <a:buSzPts val="1800"/>
              <a:buChar char="●"/>
              <a:defRPr/>
            </a:lvl1pPr>
            <a:lvl2pPr marL="914400" lvl="1" indent="-342900" algn="l" rtl="0">
              <a:lnSpc>
                <a:spcPct val="120000"/>
              </a:lnSpc>
              <a:spcBef>
                <a:spcPts val="500"/>
              </a:spcBef>
              <a:spcAft>
                <a:spcPts val="0"/>
              </a:spcAft>
              <a:buClr>
                <a:schemeClr val="lt1"/>
              </a:buClr>
              <a:buSzPts val="1800"/>
              <a:buChar char="○"/>
              <a:defRPr/>
            </a:lvl2pPr>
            <a:lvl3pPr marL="1371600" lvl="2" indent="-342900" algn="l" rtl="0">
              <a:lnSpc>
                <a:spcPct val="120000"/>
              </a:lnSpc>
              <a:spcBef>
                <a:spcPts val="500"/>
              </a:spcBef>
              <a:spcAft>
                <a:spcPts val="0"/>
              </a:spcAft>
              <a:buClr>
                <a:schemeClr val="lt1"/>
              </a:buClr>
              <a:buSzPts val="1800"/>
              <a:buChar char="■"/>
              <a:defRPr/>
            </a:lvl3pPr>
            <a:lvl4pPr marL="1828800" lvl="3" indent="-342900" algn="l" rtl="0">
              <a:lnSpc>
                <a:spcPct val="120000"/>
              </a:lnSpc>
              <a:spcBef>
                <a:spcPts val="500"/>
              </a:spcBef>
              <a:spcAft>
                <a:spcPts val="0"/>
              </a:spcAft>
              <a:buClr>
                <a:schemeClr val="lt1"/>
              </a:buClr>
              <a:buSzPts val="1800"/>
              <a:buChar char="●"/>
              <a:defRPr/>
            </a:lvl4pPr>
            <a:lvl5pPr marL="2286000" lvl="4" indent="-342900" algn="l" rtl="0">
              <a:lnSpc>
                <a:spcPct val="120000"/>
              </a:lnSpc>
              <a:spcBef>
                <a:spcPts val="500"/>
              </a:spcBef>
              <a:spcAft>
                <a:spcPts val="0"/>
              </a:spcAft>
              <a:buClr>
                <a:schemeClr val="lt1"/>
              </a:buClr>
              <a:buSzPts val="1800"/>
              <a:buChar char="○"/>
              <a:defRPr/>
            </a:lvl5pPr>
            <a:lvl6pPr marL="2743200" lvl="5" indent="-342900" algn="l" rtl="0">
              <a:lnSpc>
                <a:spcPct val="120000"/>
              </a:lnSpc>
              <a:spcBef>
                <a:spcPts val="500"/>
              </a:spcBef>
              <a:spcAft>
                <a:spcPts val="0"/>
              </a:spcAft>
              <a:buClr>
                <a:schemeClr val="lt1"/>
              </a:buClr>
              <a:buSzPts val="1800"/>
              <a:buChar char="■"/>
              <a:defRPr/>
            </a:lvl6pPr>
            <a:lvl7pPr marL="3200400" lvl="6" indent="-342900" algn="l" rtl="0">
              <a:lnSpc>
                <a:spcPct val="120000"/>
              </a:lnSpc>
              <a:spcBef>
                <a:spcPts val="1600"/>
              </a:spcBef>
              <a:spcAft>
                <a:spcPts val="0"/>
              </a:spcAft>
              <a:buClr>
                <a:schemeClr val="lt1"/>
              </a:buClr>
              <a:buSzPts val="1800"/>
              <a:buChar char="●"/>
              <a:defRPr/>
            </a:lvl7pPr>
            <a:lvl8pPr marL="3657600" lvl="7" indent="-342900" algn="l" rtl="0">
              <a:lnSpc>
                <a:spcPct val="120000"/>
              </a:lnSpc>
              <a:spcBef>
                <a:spcPts val="1600"/>
              </a:spcBef>
              <a:spcAft>
                <a:spcPts val="0"/>
              </a:spcAft>
              <a:buClr>
                <a:schemeClr val="lt1"/>
              </a:buClr>
              <a:buSzPts val="1800"/>
              <a:buChar char="○"/>
              <a:defRPr/>
            </a:lvl8pPr>
            <a:lvl9pPr marL="4114800" lvl="8" indent="-342900" algn="l" rtl="0">
              <a:lnSpc>
                <a:spcPct val="120000"/>
              </a:lnSpc>
              <a:spcBef>
                <a:spcPts val="1600"/>
              </a:spcBef>
              <a:spcAft>
                <a:spcPts val="1600"/>
              </a:spcAft>
              <a:buClr>
                <a:schemeClr val="lt1"/>
              </a:buClr>
              <a:buSzPts val="1800"/>
              <a:buChar char="■"/>
              <a:defRPr/>
            </a:lvl9pPr>
          </a:lstStyle>
          <a:p>
            <a:endParaRPr/>
          </a:p>
        </p:txBody>
      </p:sp>
      <p:sp>
        <p:nvSpPr>
          <p:cNvPr id="61" name="Google Shape;61;p13"/>
          <p:cNvSpPr txBox="1">
            <a:spLocks noGrp="1"/>
          </p:cNvSpPr>
          <p:nvPr>
            <p:ph type="dt" idx="10"/>
          </p:nvPr>
        </p:nvSpPr>
        <p:spPr>
          <a:xfrm>
            <a:off x="5759450" y="4412456"/>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 name="Google Shape;62;p13"/>
          <p:cNvSpPr txBox="1">
            <a:spLocks noGrp="1"/>
          </p:cNvSpPr>
          <p:nvPr>
            <p:ph type="ftr" idx="11"/>
          </p:nvPr>
        </p:nvSpPr>
        <p:spPr>
          <a:xfrm>
            <a:off x="685800" y="4412456"/>
            <a:ext cx="50037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 name="Google Shape;63;p13"/>
          <p:cNvSpPr txBox="1">
            <a:spLocks noGrp="1"/>
          </p:cNvSpPr>
          <p:nvPr>
            <p:ph type="sldNum" idx="12"/>
          </p:nvPr>
        </p:nvSpPr>
        <p:spPr>
          <a:xfrm>
            <a:off x="7885112" y="4412456"/>
            <a:ext cx="565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solidFill>
                <a:schemeClr val="dk2"/>
              </a:solidFill>
              <a:latin typeface="Source Code Pro"/>
              <a:ea typeface="Source Code Pro"/>
              <a:cs typeface="Source Code Pro"/>
              <a:sym typeface="Source Code Pr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8"/>
        <p:cNvGrpSpPr/>
        <p:nvPr/>
      </p:nvGrpSpPr>
      <p:grpSpPr>
        <a:xfrm>
          <a:off x="0" y="0"/>
          <a:ext cx="0" cy="0"/>
          <a:chOff x="0" y="0"/>
          <a:chExt cx="0" cy="0"/>
        </a:xfrm>
      </p:grpSpPr>
      <p:cxnSp>
        <p:nvCxnSpPr>
          <p:cNvPr id="69" name="Google Shape;69;p15"/>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70" name="Google Shape;70;p15"/>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71" name="Google Shape;71;p15"/>
          <p:cNvGrpSpPr/>
          <p:nvPr/>
        </p:nvGrpSpPr>
        <p:grpSpPr>
          <a:xfrm>
            <a:off x="1004144" y="1022025"/>
            <a:ext cx="7136668" cy="152400"/>
            <a:chOff x="1346429" y="1011300"/>
            <a:chExt cx="6452100" cy="152400"/>
          </a:xfrm>
        </p:grpSpPr>
        <p:cxnSp>
          <p:nvCxnSpPr>
            <p:cNvPr id="72" name="Google Shape;72;p15"/>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73" name="Google Shape;73;p15"/>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74" name="Google Shape;74;p15"/>
          <p:cNvGrpSpPr/>
          <p:nvPr/>
        </p:nvGrpSpPr>
        <p:grpSpPr>
          <a:xfrm>
            <a:off x="1004151" y="3969100"/>
            <a:ext cx="7136668" cy="152400"/>
            <a:chOff x="1346435" y="3969088"/>
            <a:chExt cx="6452100" cy="152400"/>
          </a:xfrm>
        </p:grpSpPr>
        <p:cxnSp>
          <p:nvCxnSpPr>
            <p:cNvPr id="75" name="Google Shape;75;p15"/>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76" name="Google Shape;76;p15"/>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77" name="Google Shape;77;p15"/>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78" name="Google Shape;78;p15"/>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79" name="Google Shape;79;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
        <p:cNvGrpSpPr/>
        <p:nvPr/>
      </p:nvGrpSpPr>
      <p:grpSpPr>
        <a:xfrm>
          <a:off x="0" y="0"/>
          <a:ext cx="0" cy="0"/>
          <a:chOff x="0" y="0"/>
          <a:chExt cx="0" cy="0"/>
        </a:xfrm>
      </p:grpSpPr>
      <p:sp>
        <p:nvSpPr>
          <p:cNvPr id="81" name="Google Shape;81;p16"/>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6"/>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83" name="Google Shape;83;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sp>
        <p:nvSpPr>
          <p:cNvPr id="85" name="Google Shape;85;p17"/>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7" name="Google Shape;87;p1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8" name="Google Shape;8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1" name="Google Shape;91;p18"/>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2" name="Google Shape;92;p18"/>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3" name="Google Shape;9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6" name="Google Shape;9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9" name="Google Shape;99;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0" name="Google Shape;10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5400"/>
              <a:buNone/>
              <a:defRPr sz="5400" b="0">
                <a:solidFill>
                  <a:schemeClr val="dk2"/>
                </a:solidFill>
              </a:defRPr>
            </a:lvl1pPr>
            <a:lvl2pPr lvl="1" rtl="0">
              <a:spcBef>
                <a:spcPts val="0"/>
              </a:spcBef>
              <a:spcAft>
                <a:spcPts val="0"/>
              </a:spcAft>
              <a:buClr>
                <a:schemeClr val="dk2"/>
              </a:buClr>
              <a:buSzPts val="5400"/>
              <a:buNone/>
              <a:defRPr sz="5400" b="0">
                <a:solidFill>
                  <a:schemeClr val="dk2"/>
                </a:solidFill>
              </a:defRPr>
            </a:lvl2pPr>
            <a:lvl3pPr lvl="2" rtl="0">
              <a:spcBef>
                <a:spcPts val="0"/>
              </a:spcBef>
              <a:spcAft>
                <a:spcPts val="0"/>
              </a:spcAft>
              <a:buClr>
                <a:schemeClr val="dk2"/>
              </a:buClr>
              <a:buSzPts val="5400"/>
              <a:buNone/>
              <a:defRPr sz="5400" b="0">
                <a:solidFill>
                  <a:schemeClr val="dk2"/>
                </a:solidFill>
              </a:defRPr>
            </a:lvl3pPr>
            <a:lvl4pPr lvl="3" rtl="0">
              <a:spcBef>
                <a:spcPts val="0"/>
              </a:spcBef>
              <a:spcAft>
                <a:spcPts val="0"/>
              </a:spcAft>
              <a:buClr>
                <a:schemeClr val="dk2"/>
              </a:buClr>
              <a:buSzPts val="5400"/>
              <a:buNone/>
              <a:defRPr sz="5400" b="0">
                <a:solidFill>
                  <a:schemeClr val="dk2"/>
                </a:solidFill>
              </a:defRPr>
            </a:lvl4pPr>
            <a:lvl5pPr lvl="4" rtl="0">
              <a:spcBef>
                <a:spcPts val="0"/>
              </a:spcBef>
              <a:spcAft>
                <a:spcPts val="0"/>
              </a:spcAft>
              <a:buClr>
                <a:schemeClr val="dk2"/>
              </a:buClr>
              <a:buSzPts val="5400"/>
              <a:buNone/>
              <a:defRPr sz="5400" b="0">
                <a:solidFill>
                  <a:schemeClr val="dk2"/>
                </a:solidFill>
              </a:defRPr>
            </a:lvl5pPr>
            <a:lvl6pPr lvl="5" rtl="0">
              <a:spcBef>
                <a:spcPts val="0"/>
              </a:spcBef>
              <a:spcAft>
                <a:spcPts val="0"/>
              </a:spcAft>
              <a:buClr>
                <a:schemeClr val="dk2"/>
              </a:buClr>
              <a:buSzPts val="5400"/>
              <a:buNone/>
              <a:defRPr sz="5400" b="0">
                <a:solidFill>
                  <a:schemeClr val="dk2"/>
                </a:solidFill>
              </a:defRPr>
            </a:lvl6pPr>
            <a:lvl7pPr lvl="6" rtl="0">
              <a:spcBef>
                <a:spcPts val="0"/>
              </a:spcBef>
              <a:spcAft>
                <a:spcPts val="0"/>
              </a:spcAft>
              <a:buClr>
                <a:schemeClr val="dk2"/>
              </a:buClr>
              <a:buSzPts val="5400"/>
              <a:buNone/>
              <a:defRPr sz="5400" b="0">
                <a:solidFill>
                  <a:schemeClr val="dk2"/>
                </a:solidFill>
              </a:defRPr>
            </a:lvl7pPr>
            <a:lvl8pPr lvl="7" rtl="0">
              <a:spcBef>
                <a:spcPts val="0"/>
              </a:spcBef>
              <a:spcAft>
                <a:spcPts val="0"/>
              </a:spcAft>
              <a:buClr>
                <a:schemeClr val="dk2"/>
              </a:buClr>
              <a:buSzPts val="5400"/>
              <a:buNone/>
              <a:defRPr sz="5400" b="0">
                <a:solidFill>
                  <a:schemeClr val="dk2"/>
                </a:solidFill>
              </a:defRPr>
            </a:lvl8pPr>
            <a:lvl9pPr lvl="8" rtl="0">
              <a:spcBef>
                <a:spcPts val="0"/>
              </a:spcBef>
              <a:spcAft>
                <a:spcPts val="0"/>
              </a:spcAft>
              <a:buClr>
                <a:schemeClr val="dk2"/>
              </a:buClr>
              <a:buSzPts val="5400"/>
              <a:buNone/>
              <a:defRPr sz="5400" b="0">
                <a:solidFill>
                  <a:schemeClr val="dk2"/>
                </a:solidFill>
              </a:defRPr>
            </a:lvl9pPr>
          </a:lstStyle>
          <a:p>
            <a:endParaRPr/>
          </a:p>
        </p:txBody>
      </p:sp>
      <p:sp>
        <p:nvSpPr>
          <p:cNvPr id="103" name="Google Shape;10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4"/>
        <p:cNvGrpSpPr/>
        <p:nvPr/>
      </p:nvGrpSpPr>
      <p:grpSpPr>
        <a:xfrm>
          <a:off x="0" y="0"/>
          <a:ext cx="0" cy="0"/>
          <a:chOff x="0" y="0"/>
          <a:chExt cx="0" cy="0"/>
        </a:xfrm>
      </p:grpSpPr>
      <p:sp>
        <p:nvSpPr>
          <p:cNvPr id="105" name="Google Shape;105;p22"/>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 name="Google Shape;106;p22"/>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07" name="Google Shape;107;p22"/>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8" name="Google Shape;108;p22"/>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9" name="Google Shape;109;p2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10" name="Google Shape;11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1"/>
        <p:cNvGrpSpPr/>
        <p:nvPr/>
      </p:nvGrpSpPr>
      <p:grpSpPr>
        <a:xfrm>
          <a:off x="0" y="0"/>
          <a:ext cx="0" cy="0"/>
          <a:chOff x="0" y="0"/>
          <a:chExt cx="0" cy="0"/>
        </a:xfrm>
      </p:grpSpPr>
      <p:sp>
        <p:nvSpPr>
          <p:cNvPr id="112" name="Google Shape;112;p23"/>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113" name="Google Shape;11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4"/>
        <p:cNvGrpSpPr/>
        <p:nvPr/>
      </p:nvGrpSpPr>
      <p:grpSpPr>
        <a:xfrm>
          <a:off x="0" y="0"/>
          <a:ext cx="0" cy="0"/>
          <a:chOff x="0" y="0"/>
          <a:chExt cx="0" cy="0"/>
        </a:xfrm>
      </p:grpSpPr>
      <p:sp>
        <p:nvSpPr>
          <p:cNvPr id="115" name="Google Shape;115;p24"/>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4"/>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3000"/>
              <a:buNone/>
              <a:defRPr sz="13000">
                <a:solidFill>
                  <a:schemeClr val="accent3"/>
                </a:solidFill>
              </a:defRPr>
            </a:lvl1pPr>
            <a:lvl2pPr lvl="1" algn="ctr" rtl="0">
              <a:spcBef>
                <a:spcPts val="0"/>
              </a:spcBef>
              <a:spcAft>
                <a:spcPts val="0"/>
              </a:spcAft>
              <a:buClr>
                <a:schemeClr val="accent3"/>
              </a:buClr>
              <a:buSzPts val="13000"/>
              <a:buNone/>
              <a:defRPr sz="13000">
                <a:solidFill>
                  <a:schemeClr val="accent3"/>
                </a:solidFill>
              </a:defRPr>
            </a:lvl2pPr>
            <a:lvl3pPr lvl="2" algn="ctr" rtl="0">
              <a:spcBef>
                <a:spcPts val="0"/>
              </a:spcBef>
              <a:spcAft>
                <a:spcPts val="0"/>
              </a:spcAft>
              <a:buClr>
                <a:schemeClr val="accent3"/>
              </a:buClr>
              <a:buSzPts val="13000"/>
              <a:buNone/>
              <a:defRPr sz="13000">
                <a:solidFill>
                  <a:schemeClr val="accent3"/>
                </a:solidFill>
              </a:defRPr>
            </a:lvl3pPr>
            <a:lvl4pPr lvl="3" algn="ctr" rtl="0">
              <a:spcBef>
                <a:spcPts val="0"/>
              </a:spcBef>
              <a:spcAft>
                <a:spcPts val="0"/>
              </a:spcAft>
              <a:buClr>
                <a:schemeClr val="accent3"/>
              </a:buClr>
              <a:buSzPts val="13000"/>
              <a:buNone/>
              <a:defRPr sz="13000">
                <a:solidFill>
                  <a:schemeClr val="accent3"/>
                </a:solidFill>
              </a:defRPr>
            </a:lvl4pPr>
            <a:lvl5pPr lvl="4" algn="ctr" rtl="0">
              <a:spcBef>
                <a:spcPts val="0"/>
              </a:spcBef>
              <a:spcAft>
                <a:spcPts val="0"/>
              </a:spcAft>
              <a:buClr>
                <a:schemeClr val="accent3"/>
              </a:buClr>
              <a:buSzPts val="13000"/>
              <a:buNone/>
              <a:defRPr sz="13000">
                <a:solidFill>
                  <a:schemeClr val="accent3"/>
                </a:solidFill>
              </a:defRPr>
            </a:lvl5pPr>
            <a:lvl6pPr lvl="5" algn="ctr" rtl="0">
              <a:spcBef>
                <a:spcPts val="0"/>
              </a:spcBef>
              <a:spcAft>
                <a:spcPts val="0"/>
              </a:spcAft>
              <a:buClr>
                <a:schemeClr val="accent3"/>
              </a:buClr>
              <a:buSzPts val="13000"/>
              <a:buNone/>
              <a:defRPr sz="13000">
                <a:solidFill>
                  <a:schemeClr val="accent3"/>
                </a:solidFill>
              </a:defRPr>
            </a:lvl6pPr>
            <a:lvl7pPr lvl="6" algn="ctr" rtl="0">
              <a:spcBef>
                <a:spcPts val="0"/>
              </a:spcBef>
              <a:spcAft>
                <a:spcPts val="0"/>
              </a:spcAft>
              <a:buClr>
                <a:schemeClr val="accent3"/>
              </a:buClr>
              <a:buSzPts val="13000"/>
              <a:buNone/>
              <a:defRPr sz="13000">
                <a:solidFill>
                  <a:schemeClr val="accent3"/>
                </a:solidFill>
              </a:defRPr>
            </a:lvl7pPr>
            <a:lvl8pPr lvl="7" algn="ctr" rtl="0">
              <a:spcBef>
                <a:spcPts val="0"/>
              </a:spcBef>
              <a:spcAft>
                <a:spcPts val="0"/>
              </a:spcAft>
              <a:buClr>
                <a:schemeClr val="accent3"/>
              </a:buClr>
              <a:buSzPts val="13000"/>
              <a:buNone/>
              <a:defRPr sz="13000">
                <a:solidFill>
                  <a:schemeClr val="accent3"/>
                </a:solidFill>
              </a:defRPr>
            </a:lvl8pPr>
            <a:lvl9pPr lvl="8" algn="ctr" rtl="0">
              <a:spcBef>
                <a:spcPts val="0"/>
              </a:spcBef>
              <a:spcAft>
                <a:spcPts val="0"/>
              </a:spcAft>
              <a:buClr>
                <a:schemeClr val="accent3"/>
              </a:buClr>
              <a:buSzPts val="13000"/>
              <a:buNone/>
              <a:defRPr sz="13000">
                <a:solidFill>
                  <a:schemeClr val="accent3"/>
                </a:solidFill>
              </a:defRPr>
            </a:lvl9pPr>
          </a:lstStyle>
          <a:p>
            <a:r>
              <a:t>xx%</a:t>
            </a:r>
          </a:p>
        </p:txBody>
      </p:sp>
      <p:sp>
        <p:nvSpPr>
          <p:cNvPr id="117" name="Google Shape;117;p24"/>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18" name="Google Shape;11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
        <p:nvSpPr>
          <p:cNvPr id="120" name="Google Shape;12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7"/>
        <p:cNvGrpSpPr/>
        <p:nvPr/>
      </p:nvGrpSpPr>
      <p:grpSpPr>
        <a:xfrm>
          <a:off x="0" y="0"/>
          <a:ext cx="0" cy="0"/>
          <a:chOff x="0" y="0"/>
          <a:chExt cx="0" cy="0"/>
        </a:xfrm>
      </p:grpSpPr>
      <p:sp>
        <p:nvSpPr>
          <p:cNvPr id="128" name="Google Shape;128;p27"/>
          <p:cNvSpPr txBox="1">
            <a:spLocks noGrp="1"/>
          </p:cNvSpPr>
          <p:nvPr>
            <p:ph type="ctrTitle"/>
          </p:nvPr>
        </p:nvSpPr>
        <p:spPr>
          <a:xfrm>
            <a:off x="685347" y="841772"/>
            <a:ext cx="77733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SzPts val="1400"/>
              <a:buNone/>
              <a:defRPr sz="4800"/>
            </a:lvl1pPr>
            <a:lvl2pPr lvl="1" algn="ctr" rtl="0">
              <a:lnSpc>
                <a:spcPct val="90000"/>
              </a:lnSpc>
              <a:spcBef>
                <a:spcPts val="0"/>
              </a:spcBef>
              <a:spcAft>
                <a:spcPts val="0"/>
              </a:spcAft>
              <a:buSzPts val="1400"/>
              <a:buNone/>
              <a:defRPr/>
            </a:lvl2pPr>
            <a:lvl3pPr lvl="2" algn="ctr" rtl="0">
              <a:lnSpc>
                <a:spcPct val="90000"/>
              </a:lnSpc>
              <a:spcBef>
                <a:spcPts val="0"/>
              </a:spcBef>
              <a:spcAft>
                <a:spcPts val="0"/>
              </a:spcAft>
              <a:buSzPts val="1400"/>
              <a:buNone/>
              <a:defRPr/>
            </a:lvl3pPr>
            <a:lvl4pPr lvl="3" algn="ctr" rtl="0">
              <a:lnSpc>
                <a:spcPct val="90000"/>
              </a:lnSpc>
              <a:spcBef>
                <a:spcPts val="0"/>
              </a:spcBef>
              <a:spcAft>
                <a:spcPts val="0"/>
              </a:spcAft>
              <a:buSzPts val="1400"/>
              <a:buNone/>
              <a:defRPr/>
            </a:lvl4pPr>
            <a:lvl5pPr lvl="4" algn="ctr" rtl="0">
              <a:lnSpc>
                <a:spcPct val="90000"/>
              </a:lnSpc>
              <a:spcBef>
                <a:spcPts val="0"/>
              </a:spcBef>
              <a:spcAft>
                <a:spcPts val="0"/>
              </a:spcAft>
              <a:buSzPts val="1400"/>
              <a:buNone/>
              <a:defRPr/>
            </a:lvl5pPr>
            <a:lvl6pPr lvl="5" algn="ctr" rtl="0">
              <a:lnSpc>
                <a:spcPct val="90000"/>
              </a:lnSpc>
              <a:spcBef>
                <a:spcPts val="0"/>
              </a:spcBef>
              <a:spcAft>
                <a:spcPts val="0"/>
              </a:spcAft>
              <a:buSzPts val="1400"/>
              <a:buNone/>
              <a:defRPr/>
            </a:lvl6pPr>
            <a:lvl7pPr lvl="6" algn="ctr" rtl="0">
              <a:lnSpc>
                <a:spcPct val="90000"/>
              </a:lnSpc>
              <a:spcBef>
                <a:spcPts val="0"/>
              </a:spcBef>
              <a:spcAft>
                <a:spcPts val="0"/>
              </a:spcAft>
              <a:buSzPts val="1400"/>
              <a:buNone/>
              <a:defRPr/>
            </a:lvl7pPr>
            <a:lvl8pPr lvl="7" algn="ctr" rtl="0">
              <a:lnSpc>
                <a:spcPct val="90000"/>
              </a:lnSpc>
              <a:spcBef>
                <a:spcPts val="0"/>
              </a:spcBef>
              <a:spcAft>
                <a:spcPts val="0"/>
              </a:spcAft>
              <a:buSzPts val="1400"/>
              <a:buNone/>
              <a:defRPr/>
            </a:lvl8pPr>
            <a:lvl9pPr lvl="8" algn="ctr" rtl="0">
              <a:lnSpc>
                <a:spcPct val="90000"/>
              </a:lnSpc>
              <a:spcBef>
                <a:spcPts val="0"/>
              </a:spcBef>
              <a:spcAft>
                <a:spcPts val="0"/>
              </a:spcAft>
              <a:buSzPts val="1400"/>
              <a:buNone/>
              <a:defRPr/>
            </a:lvl9pPr>
          </a:lstStyle>
          <a:p>
            <a:endParaRPr/>
          </a:p>
        </p:txBody>
      </p:sp>
      <p:sp>
        <p:nvSpPr>
          <p:cNvPr id="129" name="Google Shape;129;p27"/>
          <p:cNvSpPr txBox="1">
            <a:spLocks noGrp="1"/>
          </p:cNvSpPr>
          <p:nvPr>
            <p:ph type="subTitle" idx="1"/>
          </p:nvPr>
        </p:nvSpPr>
        <p:spPr>
          <a:xfrm>
            <a:off x="685347" y="2701528"/>
            <a:ext cx="7773300" cy="1241700"/>
          </a:xfrm>
          <a:prstGeom prst="rect">
            <a:avLst/>
          </a:prstGeom>
          <a:noFill/>
          <a:ln>
            <a:noFill/>
          </a:ln>
        </p:spPr>
        <p:txBody>
          <a:bodyPr spcFirstLastPara="1" wrap="square" lIns="91425" tIns="45700" rIns="91425" bIns="45700" anchor="t" anchorCtr="0">
            <a:noAutofit/>
          </a:bodyPr>
          <a:lstStyle>
            <a:lvl1pPr lvl="0" algn="ctr" rtl="0">
              <a:lnSpc>
                <a:spcPct val="120000"/>
              </a:lnSpc>
              <a:spcBef>
                <a:spcPts val="1000"/>
              </a:spcBef>
              <a:spcAft>
                <a:spcPts val="0"/>
              </a:spcAft>
              <a:buClr>
                <a:schemeClr val="lt1"/>
              </a:buClr>
              <a:buSzPts val="2400"/>
              <a:buNone/>
              <a:defRPr sz="2400"/>
            </a:lvl1pPr>
            <a:lvl2pPr lvl="1" algn="ctr" rtl="0">
              <a:lnSpc>
                <a:spcPct val="120000"/>
              </a:lnSpc>
              <a:spcBef>
                <a:spcPts val="500"/>
              </a:spcBef>
              <a:spcAft>
                <a:spcPts val="0"/>
              </a:spcAft>
              <a:buClr>
                <a:schemeClr val="lt1"/>
              </a:buClr>
              <a:buSzPts val="2000"/>
              <a:buNone/>
              <a:defRPr sz="2000"/>
            </a:lvl2pPr>
            <a:lvl3pPr lvl="2" algn="ctr" rtl="0">
              <a:lnSpc>
                <a:spcPct val="120000"/>
              </a:lnSpc>
              <a:spcBef>
                <a:spcPts val="500"/>
              </a:spcBef>
              <a:spcAft>
                <a:spcPts val="0"/>
              </a:spcAft>
              <a:buClr>
                <a:schemeClr val="lt1"/>
              </a:buClr>
              <a:buSzPts val="1800"/>
              <a:buNone/>
              <a:defRPr sz="1800"/>
            </a:lvl3pPr>
            <a:lvl4pPr lvl="3" algn="ctr" rtl="0">
              <a:lnSpc>
                <a:spcPct val="120000"/>
              </a:lnSpc>
              <a:spcBef>
                <a:spcPts val="500"/>
              </a:spcBef>
              <a:spcAft>
                <a:spcPts val="0"/>
              </a:spcAft>
              <a:buClr>
                <a:schemeClr val="lt1"/>
              </a:buClr>
              <a:buSzPts val="1600"/>
              <a:buNone/>
              <a:defRPr sz="1600"/>
            </a:lvl4pPr>
            <a:lvl5pPr lvl="4" algn="ctr" rtl="0">
              <a:lnSpc>
                <a:spcPct val="120000"/>
              </a:lnSpc>
              <a:spcBef>
                <a:spcPts val="500"/>
              </a:spcBef>
              <a:spcAft>
                <a:spcPts val="0"/>
              </a:spcAft>
              <a:buClr>
                <a:schemeClr val="lt1"/>
              </a:buClr>
              <a:buSzPts val="1600"/>
              <a:buNone/>
              <a:defRPr sz="1600"/>
            </a:lvl5pPr>
            <a:lvl6pPr lvl="5" algn="ctr" rtl="0">
              <a:lnSpc>
                <a:spcPct val="120000"/>
              </a:lnSpc>
              <a:spcBef>
                <a:spcPts val="500"/>
              </a:spcBef>
              <a:spcAft>
                <a:spcPts val="0"/>
              </a:spcAft>
              <a:buClr>
                <a:schemeClr val="lt1"/>
              </a:buClr>
              <a:buSzPts val="1600"/>
              <a:buNone/>
              <a:defRPr sz="1600"/>
            </a:lvl6pPr>
            <a:lvl7pPr lvl="6" algn="ctr" rtl="0">
              <a:lnSpc>
                <a:spcPct val="120000"/>
              </a:lnSpc>
              <a:spcBef>
                <a:spcPts val="500"/>
              </a:spcBef>
              <a:spcAft>
                <a:spcPts val="0"/>
              </a:spcAft>
              <a:buClr>
                <a:schemeClr val="lt1"/>
              </a:buClr>
              <a:buSzPts val="1600"/>
              <a:buNone/>
              <a:defRPr sz="1600"/>
            </a:lvl7pPr>
            <a:lvl8pPr lvl="7" algn="ctr" rtl="0">
              <a:lnSpc>
                <a:spcPct val="120000"/>
              </a:lnSpc>
              <a:spcBef>
                <a:spcPts val="500"/>
              </a:spcBef>
              <a:spcAft>
                <a:spcPts val="0"/>
              </a:spcAft>
              <a:buClr>
                <a:schemeClr val="lt1"/>
              </a:buClr>
              <a:buSzPts val="1600"/>
              <a:buNone/>
              <a:defRPr sz="1600"/>
            </a:lvl8pPr>
            <a:lvl9pPr lvl="8" algn="ctr" rtl="0">
              <a:lnSpc>
                <a:spcPct val="120000"/>
              </a:lnSpc>
              <a:spcBef>
                <a:spcPts val="500"/>
              </a:spcBef>
              <a:spcAft>
                <a:spcPts val="0"/>
              </a:spcAft>
              <a:buClr>
                <a:schemeClr val="lt1"/>
              </a:buClr>
              <a:buSzPts val="1600"/>
              <a:buNone/>
              <a:defRPr sz="1600"/>
            </a:lvl9pPr>
          </a:lstStyle>
          <a:p>
            <a:endParaRPr/>
          </a:p>
        </p:txBody>
      </p:sp>
      <p:sp>
        <p:nvSpPr>
          <p:cNvPr id="130" name="Google Shape;130;p27"/>
          <p:cNvSpPr txBox="1">
            <a:spLocks noGrp="1"/>
          </p:cNvSpPr>
          <p:nvPr>
            <p:ph type="dt" idx="10"/>
          </p:nvPr>
        </p:nvSpPr>
        <p:spPr>
          <a:xfrm>
            <a:off x="5759450" y="4412456"/>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p27"/>
          <p:cNvSpPr txBox="1">
            <a:spLocks noGrp="1"/>
          </p:cNvSpPr>
          <p:nvPr>
            <p:ph type="ftr" idx="11"/>
          </p:nvPr>
        </p:nvSpPr>
        <p:spPr>
          <a:xfrm>
            <a:off x="685800" y="4412456"/>
            <a:ext cx="50037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p27"/>
          <p:cNvSpPr txBox="1">
            <a:spLocks noGrp="1"/>
          </p:cNvSpPr>
          <p:nvPr>
            <p:ph type="sldNum" idx="12"/>
          </p:nvPr>
        </p:nvSpPr>
        <p:spPr>
          <a:xfrm>
            <a:off x="7885112" y="4412456"/>
            <a:ext cx="565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3"/>
        <p:cNvGrpSpPr/>
        <p:nvPr/>
      </p:nvGrpSpPr>
      <p:grpSpPr>
        <a:xfrm>
          <a:off x="0" y="0"/>
          <a:ext cx="0" cy="0"/>
          <a:chOff x="0" y="0"/>
          <a:chExt cx="0" cy="0"/>
        </a:xfrm>
      </p:grpSpPr>
      <p:sp>
        <p:nvSpPr>
          <p:cNvPr id="134" name="Google Shape;134;p28"/>
          <p:cNvSpPr txBox="1">
            <a:spLocks noGrp="1"/>
          </p:cNvSpPr>
          <p:nvPr>
            <p:ph type="title"/>
          </p:nvPr>
        </p:nvSpPr>
        <p:spPr>
          <a:xfrm>
            <a:off x="685800" y="457200"/>
            <a:ext cx="7764600" cy="9942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SzPts val="1400"/>
              <a:buNone/>
              <a:defRPr/>
            </a:lvl1pPr>
            <a:lvl2pPr lvl="1" algn="ctr" rtl="0">
              <a:lnSpc>
                <a:spcPct val="90000"/>
              </a:lnSpc>
              <a:spcBef>
                <a:spcPts val="0"/>
              </a:spcBef>
              <a:spcAft>
                <a:spcPts val="0"/>
              </a:spcAft>
              <a:buSzPts val="1400"/>
              <a:buNone/>
              <a:defRPr/>
            </a:lvl2pPr>
            <a:lvl3pPr lvl="2" algn="ctr" rtl="0">
              <a:lnSpc>
                <a:spcPct val="90000"/>
              </a:lnSpc>
              <a:spcBef>
                <a:spcPts val="0"/>
              </a:spcBef>
              <a:spcAft>
                <a:spcPts val="0"/>
              </a:spcAft>
              <a:buSzPts val="1400"/>
              <a:buNone/>
              <a:defRPr/>
            </a:lvl3pPr>
            <a:lvl4pPr lvl="3" algn="ctr" rtl="0">
              <a:lnSpc>
                <a:spcPct val="90000"/>
              </a:lnSpc>
              <a:spcBef>
                <a:spcPts val="0"/>
              </a:spcBef>
              <a:spcAft>
                <a:spcPts val="0"/>
              </a:spcAft>
              <a:buSzPts val="1400"/>
              <a:buNone/>
              <a:defRPr/>
            </a:lvl4pPr>
            <a:lvl5pPr lvl="4" algn="ctr" rtl="0">
              <a:lnSpc>
                <a:spcPct val="90000"/>
              </a:lnSpc>
              <a:spcBef>
                <a:spcPts val="0"/>
              </a:spcBef>
              <a:spcAft>
                <a:spcPts val="0"/>
              </a:spcAft>
              <a:buSzPts val="1400"/>
              <a:buNone/>
              <a:defRPr/>
            </a:lvl5pPr>
            <a:lvl6pPr lvl="5" algn="ctr" rtl="0">
              <a:lnSpc>
                <a:spcPct val="90000"/>
              </a:lnSpc>
              <a:spcBef>
                <a:spcPts val="0"/>
              </a:spcBef>
              <a:spcAft>
                <a:spcPts val="0"/>
              </a:spcAft>
              <a:buSzPts val="1400"/>
              <a:buNone/>
              <a:defRPr/>
            </a:lvl6pPr>
            <a:lvl7pPr lvl="6" algn="ctr" rtl="0">
              <a:lnSpc>
                <a:spcPct val="90000"/>
              </a:lnSpc>
              <a:spcBef>
                <a:spcPts val="0"/>
              </a:spcBef>
              <a:spcAft>
                <a:spcPts val="0"/>
              </a:spcAft>
              <a:buSzPts val="1400"/>
              <a:buNone/>
              <a:defRPr/>
            </a:lvl7pPr>
            <a:lvl8pPr lvl="7" algn="ctr" rtl="0">
              <a:lnSpc>
                <a:spcPct val="90000"/>
              </a:lnSpc>
              <a:spcBef>
                <a:spcPts val="0"/>
              </a:spcBef>
              <a:spcAft>
                <a:spcPts val="0"/>
              </a:spcAft>
              <a:buSzPts val="1400"/>
              <a:buNone/>
              <a:defRPr/>
            </a:lvl8pPr>
            <a:lvl9pPr lvl="8" algn="ctr" rtl="0">
              <a:lnSpc>
                <a:spcPct val="90000"/>
              </a:lnSpc>
              <a:spcBef>
                <a:spcPts val="0"/>
              </a:spcBef>
              <a:spcAft>
                <a:spcPts val="0"/>
              </a:spcAft>
              <a:buSzPts val="1400"/>
              <a:buNone/>
              <a:defRPr/>
            </a:lvl9pPr>
          </a:lstStyle>
          <a:p>
            <a:endParaRPr/>
          </a:p>
        </p:txBody>
      </p:sp>
      <p:sp>
        <p:nvSpPr>
          <p:cNvPr id="135" name="Google Shape;135;p28"/>
          <p:cNvSpPr txBox="1">
            <a:spLocks noGrp="1"/>
          </p:cNvSpPr>
          <p:nvPr>
            <p:ph type="body" idx="1"/>
          </p:nvPr>
        </p:nvSpPr>
        <p:spPr>
          <a:xfrm>
            <a:off x="685800" y="1571625"/>
            <a:ext cx="7764600" cy="2771700"/>
          </a:xfrm>
          <a:prstGeom prst="rect">
            <a:avLst/>
          </a:prstGeom>
          <a:noFill/>
          <a:ln>
            <a:noFill/>
          </a:ln>
        </p:spPr>
        <p:txBody>
          <a:bodyPr spcFirstLastPara="1" wrap="square" lIns="91425" tIns="45700" rIns="91425" bIns="45700" anchor="t" anchorCtr="0">
            <a:noAutofit/>
          </a:bodyPr>
          <a:lstStyle>
            <a:lvl1pPr marL="457200" lvl="0" indent="-342900" algn="l" rtl="0">
              <a:lnSpc>
                <a:spcPct val="120000"/>
              </a:lnSpc>
              <a:spcBef>
                <a:spcPts val="1000"/>
              </a:spcBef>
              <a:spcAft>
                <a:spcPts val="0"/>
              </a:spcAft>
              <a:buClr>
                <a:schemeClr val="lt1"/>
              </a:buClr>
              <a:buSzPts val="1800"/>
              <a:buChar char="•"/>
              <a:defRPr/>
            </a:lvl1pPr>
            <a:lvl2pPr marL="914400" lvl="1" indent="-342900" algn="l" rtl="0">
              <a:lnSpc>
                <a:spcPct val="120000"/>
              </a:lnSpc>
              <a:spcBef>
                <a:spcPts val="500"/>
              </a:spcBef>
              <a:spcAft>
                <a:spcPts val="0"/>
              </a:spcAft>
              <a:buClr>
                <a:schemeClr val="lt1"/>
              </a:buClr>
              <a:buSzPts val="1800"/>
              <a:buChar char="•"/>
              <a:defRPr/>
            </a:lvl2pPr>
            <a:lvl3pPr marL="1371600" lvl="2" indent="-342900" algn="l" rtl="0">
              <a:lnSpc>
                <a:spcPct val="120000"/>
              </a:lnSpc>
              <a:spcBef>
                <a:spcPts val="500"/>
              </a:spcBef>
              <a:spcAft>
                <a:spcPts val="0"/>
              </a:spcAft>
              <a:buClr>
                <a:schemeClr val="lt1"/>
              </a:buClr>
              <a:buSzPts val="1800"/>
              <a:buChar char="•"/>
              <a:defRPr/>
            </a:lvl3pPr>
            <a:lvl4pPr marL="1828800" lvl="3" indent="-342900" algn="l" rtl="0">
              <a:lnSpc>
                <a:spcPct val="120000"/>
              </a:lnSpc>
              <a:spcBef>
                <a:spcPts val="500"/>
              </a:spcBef>
              <a:spcAft>
                <a:spcPts val="0"/>
              </a:spcAft>
              <a:buClr>
                <a:schemeClr val="lt1"/>
              </a:buClr>
              <a:buSzPts val="1800"/>
              <a:buChar char="•"/>
              <a:defRPr/>
            </a:lvl4pPr>
            <a:lvl5pPr marL="2286000" lvl="4" indent="-342900" algn="l" rtl="0">
              <a:lnSpc>
                <a:spcPct val="120000"/>
              </a:lnSpc>
              <a:spcBef>
                <a:spcPts val="500"/>
              </a:spcBef>
              <a:spcAft>
                <a:spcPts val="0"/>
              </a:spcAft>
              <a:buClr>
                <a:schemeClr val="lt1"/>
              </a:buClr>
              <a:buSzPts val="1800"/>
              <a:buChar char="•"/>
              <a:defRPr/>
            </a:lvl5pPr>
            <a:lvl6pPr marL="2743200" lvl="5" indent="-342900" algn="l" rtl="0">
              <a:lnSpc>
                <a:spcPct val="120000"/>
              </a:lnSpc>
              <a:spcBef>
                <a:spcPts val="500"/>
              </a:spcBef>
              <a:spcAft>
                <a:spcPts val="0"/>
              </a:spcAft>
              <a:buClr>
                <a:schemeClr val="lt1"/>
              </a:buClr>
              <a:buSzPts val="1800"/>
              <a:buChar char="•"/>
              <a:defRPr/>
            </a:lvl6pPr>
            <a:lvl7pPr marL="3200400" lvl="6" indent="-342900" algn="l" rtl="0">
              <a:lnSpc>
                <a:spcPct val="120000"/>
              </a:lnSpc>
              <a:spcBef>
                <a:spcPts val="500"/>
              </a:spcBef>
              <a:spcAft>
                <a:spcPts val="0"/>
              </a:spcAft>
              <a:buClr>
                <a:schemeClr val="lt1"/>
              </a:buClr>
              <a:buSzPts val="1800"/>
              <a:buChar char="•"/>
              <a:defRPr/>
            </a:lvl7pPr>
            <a:lvl8pPr marL="3657600" lvl="7" indent="-342900" algn="l" rtl="0">
              <a:lnSpc>
                <a:spcPct val="120000"/>
              </a:lnSpc>
              <a:spcBef>
                <a:spcPts val="500"/>
              </a:spcBef>
              <a:spcAft>
                <a:spcPts val="0"/>
              </a:spcAft>
              <a:buClr>
                <a:schemeClr val="lt1"/>
              </a:buClr>
              <a:buSzPts val="1800"/>
              <a:buChar char="•"/>
              <a:defRPr/>
            </a:lvl8pPr>
            <a:lvl9pPr marL="4114800" lvl="8" indent="-342900" algn="l" rtl="0">
              <a:lnSpc>
                <a:spcPct val="120000"/>
              </a:lnSpc>
              <a:spcBef>
                <a:spcPts val="500"/>
              </a:spcBef>
              <a:spcAft>
                <a:spcPts val="0"/>
              </a:spcAft>
              <a:buClr>
                <a:schemeClr val="lt1"/>
              </a:buClr>
              <a:buSzPts val="1800"/>
              <a:buChar char="•"/>
              <a:defRPr/>
            </a:lvl9pPr>
          </a:lstStyle>
          <a:p>
            <a:endParaRPr/>
          </a:p>
        </p:txBody>
      </p:sp>
      <p:sp>
        <p:nvSpPr>
          <p:cNvPr id="136" name="Google Shape;136;p28"/>
          <p:cNvSpPr txBox="1">
            <a:spLocks noGrp="1"/>
          </p:cNvSpPr>
          <p:nvPr>
            <p:ph type="dt" idx="10"/>
          </p:nvPr>
        </p:nvSpPr>
        <p:spPr>
          <a:xfrm>
            <a:off x="5759450" y="4412456"/>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7" name="Google Shape;137;p28"/>
          <p:cNvSpPr txBox="1">
            <a:spLocks noGrp="1"/>
          </p:cNvSpPr>
          <p:nvPr>
            <p:ph type="ftr" idx="11"/>
          </p:nvPr>
        </p:nvSpPr>
        <p:spPr>
          <a:xfrm>
            <a:off x="685800" y="4412456"/>
            <a:ext cx="50037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 name="Google Shape;138;p28"/>
          <p:cNvSpPr txBox="1">
            <a:spLocks noGrp="1"/>
          </p:cNvSpPr>
          <p:nvPr>
            <p:ph type="sldNum" idx="12"/>
          </p:nvPr>
        </p:nvSpPr>
        <p:spPr>
          <a:xfrm>
            <a:off x="7885112" y="4412456"/>
            <a:ext cx="565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9"/>
        <p:cNvGrpSpPr/>
        <p:nvPr/>
      </p:nvGrpSpPr>
      <p:grpSpPr>
        <a:xfrm>
          <a:off x="0" y="0"/>
          <a:ext cx="0" cy="0"/>
          <a:chOff x="0" y="0"/>
          <a:chExt cx="0" cy="0"/>
        </a:xfrm>
      </p:grpSpPr>
      <p:sp>
        <p:nvSpPr>
          <p:cNvPr id="140" name="Google Shape;140;p29"/>
          <p:cNvSpPr txBox="1">
            <a:spLocks noGrp="1"/>
          </p:cNvSpPr>
          <p:nvPr>
            <p:ph type="dt" idx="10"/>
          </p:nvPr>
        </p:nvSpPr>
        <p:spPr>
          <a:xfrm>
            <a:off x="5759450" y="4412456"/>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1" name="Google Shape;141;p29"/>
          <p:cNvSpPr txBox="1">
            <a:spLocks noGrp="1"/>
          </p:cNvSpPr>
          <p:nvPr>
            <p:ph type="ftr" idx="11"/>
          </p:nvPr>
        </p:nvSpPr>
        <p:spPr>
          <a:xfrm>
            <a:off x="685800" y="4412456"/>
            <a:ext cx="50037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2" name="Google Shape;142;p29"/>
          <p:cNvSpPr txBox="1">
            <a:spLocks noGrp="1"/>
          </p:cNvSpPr>
          <p:nvPr>
            <p:ph type="sldNum" idx="12"/>
          </p:nvPr>
        </p:nvSpPr>
        <p:spPr>
          <a:xfrm>
            <a:off x="7885112" y="4412456"/>
            <a:ext cx="565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
        <p:cNvGrpSpPr/>
        <p:nvPr/>
      </p:nvGrpSpPr>
      <p:grpSpPr>
        <a:xfrm>
          <a:off x="0" y="0"/>
          <a:ext cx="0" cy="0"/>
          <a:chOff x="0" y="0"/>
          <a:chExt cx="0" cy="0"/>
        </a:xfrm>
      </p:grpSpPr>
      <p:sp>
        <p:nvSpPr>
          <p:cNvPr id="144" name="Google Shape;144;p30"/>
          <p:cNvSpPr txBox="1">
            <a:spLocks noGrp="1"/>
          </p:cNvSpPr>
          <p:nvPr>
            <p:ph type="title"/>
          </p:nvPr>
        </p:nvSpPr>
        <p:spPr>
          <a:xfrm>
            <a:off x="685800" y="457200"/>
            <a:ext cx="7764600" cy="9942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SzPts val="1400"/>
              <a:buNone/>
              <a:defRPr/>
            </a:lvl1pPr>
            <a:lvl2pPr lvl="1" algn="ctr" rtl="0">
              <a:lnSpc>
                <a:spcPct val="90000"/>
              </a:lnSpc>
              <a:spcBef>
                <a:spcPts val="0"/>
              </a:spcBef>
              <a:spcAft>
                <a:spcPts val="0"/>
              </a:spcAft>
              <a:buSzPts val="1400"/>
              <a:buNone/>
              <a:defRPr/>
            </a:lvl2pPr>
            <a:lvl3pPr lvl="2" algn="ctr" rtl="0">
              <a:lnSpc>
                <a:spcPct val="90000"/>
              </a:lnSpc>
              <a:spcBef>
                <a:spcPts val="0"/>
              </a:spcBef>
              <a:spcAft>
                <a:spcPts val="0"/>
              </a:spcAft>
              <a:buSzPts val="1400"/>
              <a:buNone/>
              <a:defRPr/>
            </a:lvl3pPr>
            <a:lvl4pPr lvl="3" algn="ctr" rtl="0">
              <a:lnSpc>
                <a:spcPct val="90000"/>
              </a:lnSpc>
              <a:spcBef>
                <a:spcPts val="0"/>
              </a:spcBef>
              <a:spcAft>
                <a:spcPts val="0"/>
              </a:spcAft>
              <a:buSzPts val="1400"/>
              <a:buNone/>
              <a:defRPr/>
            </a:lvl4pPr>
            <a:lvl5pPr lvl="4" algn="ctr" rtl="0">
              <a:lnSpc>
                <a:spcPct val="90000"/>
              </a:lnSpc>
              <a:spcBef>
                <a:spcPts val="0"/>
              </a:spcBef>
              <a:spcAft>
                <a:spcPts val="0"/>
              </a:spcAft>
              <a:buSzPts val="1400"/>
              <a:buNone/>
              <a:defRPr/>
            </a:lvl5pPr>
            <a:lvl6pPr lvl="5" algn="ctr" rtl="0">
              <a:lnSpc>
                <a:spcPct val="90000"/>
              </a:lnSpc>
              <a:spcBef>
                <a:spcPts val="0"/>
              </a:spcBef>
              <a:spcAft>
                <a:spcPts val="0"/>
              </a:spcAft>
              <a:buSzPts val="1400"/>
              <a:buNone/>
              <a:defRPr/>
            </a:lvl6pPr>
            <a:lvl7pPr lvl="6" algn="ctr" rtl="0">
              <a:lnSpc>
                <a:spcPct val="90000"/>
              </a:lnSpc>
              <a:spcBef>
                <a:spcPts val="0"/>
              </a:spcBef>
              <a:spcAft>
                <a:spcPts val="0"/>
              </a:spcAft>
              <a:buSzPts val="1400"/>
              <a:buNone/>
              <a:defRPr/>
            </a:lvl7pPr>
            <a:lvl8pPr lvl="7" algn="ctr" rtl="0">
              <a:lnSpc>
                <a:spcPct val="90000"/>
              </a:lnSpc>
              <a:spcBef>
                <a:spcPts val="0"/>
              </a:spcBef>
              <a:spcAft>
                <a:spcPts val="0"/>
              </a:spcAft>
              <a:buSzPts val="1400"/>
              <a:buNone/>
              <a:defRPr/>
            </a:lvl8pPr>
            <a:lvl9pPr lvl="8" algn="ctr" rtl="0">
              <a:lnSpc>
                <a:spcPct val="90000"/>
              </a:lnSpc>
              <a:spcBef>
                <a:spcPts val="0"/>
              </a:spcBef>
              <a:spcAft>
                <a:spcPts val="0"/>
              </a:spcAft>
              <a:buSzPts val="1400"/>
              <a:buNone/>
              <a:defRPr/>
            </a:lvl9pPr>
          </a:lstStyle>
          <a:p>
            <a:endParaRPr/>
          </a:p>
        </p:txBody>
      </p:sp>
      <p:sp>
        <p:nvSpPr>
          <p:cNvPr id="145" name="Google Shape;145;p30"/>
          <p:cNvSpPr txBox="1">
            <a:spLocks noGrp="1"/>
          </p:cNvSpPr>
          <p:nvPr>
            <p:ph type="dt" idx="10"/>
          </p:nvPr>
        </p:nvSpPr>
        <p:spPr>
          <a:xfrm>
            <a:off x="5759450" y="4412456"/>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6" name="Google Shape;146;p30"/>
          <p:cNvSpPr txBox="1">
            <a:spLocks noGrp="1"/>
          </p:cNvSpPr>
          <p:nvPr>
            <p:ph type="ftr" idx="11"/>
          </p:nvPr>
        </p:nvSpPr>
        <p:spPr>
          <a:xfrm>
            <a:off x="685800" y="4412456"/>
            <a:ext cx="50037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7" name="Google Shape;147;p30"/>
          <p:cNvSpPr txBox="1">
            <a:spLocks noGrp="1"/>
          </p:cNvSpPr>
          <p:nvPr>
            <p:ph type="sldNum" idx="12"/>
          </p:nvPr>
        </p:nvSpPr>
        <p:spPr>
          <a:xfrm>
            <a:off x="7885112" y="4412456"/>
            <a:ext cx="565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8"/>
        <p:cNvGrpSpPr/>
        <p:nvPr/>
      </p:nvGrpSpPr>
      <p:grpSpPr>
        <a:xfrm>
          <a:off x="0" y="0"/>
          <a:ext cx="0" cy="0"/>
          <a:chOff x="0" y="0"/>
          <a:chExt cx="0" cy="0"/>
        </a:xfrm>
      </p:grpSpPr>
      <p:sp>
        <p:nvSpPr>
          <p:cNvPr id="149" name="Google Shape;149;p31"/>
          <p:cNvSpPr txBox="1">
            <a:spLocks noGrp="1"/>
          </p:cNvSpPr>
          <p:nvPr>
            <p:ph type="title"/>
          </p:nvPr>
        </p:nvSpPr>
        <p:spPr>
          <a:xfrm rot="5400000">
            <a:off x="5554018" y="1446750"/>
            <a:ext cx="3886200" cy="1907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1400"/>
              <a:buNone/>
              <a:defRPr/>
            </a:lvl1pPr>
            <a:lvl2pPr lvl="1" algn="ctr" rtl="0">
              <a:lnSpc>
                <a:spcPct val="90000"/>
              </a:lnSpc>
              <a:spcBef>
                <a:spcPts val="0"/>
              </a:spcBef>
              <a:spcAft>
                <a:spcPts val="0"/>
              </a:spcAft>
              <a:buSzPts val="1400"/>
              <a:buNone/>
              <a:defRPr/>
            </a:lvl2pPr>
            <a:lvl3pPr lvl="2" algn="ctr" rtl="0">
              <a:lnSpc>
                <a:spcPct val="90000"/>
              </a:lnSpc>
              <a:spcBef>
                <a:spcPts val="0"/>
              </a:spcBef>
              <a:spcAft>
                <a:spcPts val="0"/>
              </a:spcAft>
              <a:buSzPts val="1400"/>
              <a:buNone/>
              <a:defRPr/>
            </a:lvl3pPr>
            <a:lvl4pPr lvl="3" algn="ctr" rtl="0">
              <a:lnSpc>
                <a:spcPct val="90000"/>
              </a:lnSpc>
              <a:spcBef>
                <a:spcPts val="0"/>
              </a:spcBef>
              <a:spcAft>
                <a:spcPts val="0"/>
              </a:spcAft>
              <a:buSzPts val="1400"/>
              <a:buNone/>
              <a:defRPr/>
            </a:lvl4pPr>
            <a:lvl5pPr lvl="4" algn="ctr" rtl="0">
              <a:lnSpc>
                <a:spcPct val="90000"/>
              </a:lnSpc>
              <a:spcBef>
                <a:spcPts val="0"/>
              </a:spcBef>
              <a:spcAft>
                <a:spcPts val="0"/>
              </a:spcAft>
              <a:buSzPts val="1400"/>
              <a:buNone/>
              <a:defRPr/>
            </a:lvl5pPr>
            <a:lvl6pPr lvl="5" algn="ctr" rtl="0">
              <a:lnSpc>
                <a:spcPct val="90000"/>
              </a:lnSpc>
              <a:spcBef>
                <a:spcPts val="0"/>
              </a:spcBef>
              <a:spcAft>
                <a:spcPts val="0"/>
              </a:spcAft>
              <a:buSzPts val="1400"/>
              <a:buNone/>
              <a:defRPr/>
            </a:lvl6pPr>
            <a:lvl7pPr lvl="6" algn="ctr" rtl="0">
              <a:lnSpc>
                <a:spcPct val="90000"/>
              </a:lnSpc>
              <a:spcBef>
                <a:spcPts val="0"/>
              </a:spcBef>
              <a:spcAft>
                <a:spcPts val="0"/>
              </a:spcAft>
              <a:buSzPts val="1400"/>
              <a:buNone/>
              <a:defRPr/>
            </a:lvl7pPr>
            <a:lvl8pPr lvl="7" algn="ctr" rtl="0">
              <a:lnSpc>
                <a:spcPct val="90000"/>
              </a:lnSpc>
              <a:spcBef>
                <a:spcPts val="0"/>
              </a:spcBef>
              <a:spcAft>
                <a:spcPts val="0"/>
              </a:spcAft>
              <a:buSzPts val="1400"/>
              <a:buNone/>
              <a:defRPr/>
            </a:lvl8pPr>
            <a:lvl9pPr lvl="8" algn="ctr" rtl="0">
              <a:lnSpc>
                <a:spcPct val="90000"/>
              </a:lnSpc>
              <a:spcBef>
                <a:spcPts val="0"/>
              </a:spcBef>
              <a:spcAft>
                <a:spcPts val="0"/>
              </a:spcAft>
              <a:buSzPts val="1400"/>
              <a:buNone/>
              <a:defRPr/>
            </a:lvl9pPr>
          </a:lstStyle>
          <a:p>
            <a:endParaRPr/>
          </a:p>
        </p:txBody>
      </p:sp>
      <p:sp>
        <p:nvSpPr>
          <p:cNvPr id="150" name="Google Shape;150;p31"/>
          <p:cNvSpPr txBox="1">
            <a:spLocks noGrp="1"/>
          </p:cNvSpPr>
          <p:nvPr>
            <p:ph type="body" idx="1"/>
          </p:nvPr>
        </p:nvSpPr>
        <p:spPr>
          <a:xfrm rot="5400000">
            <a:off x="1614225" y="-471750"/>
            <a:ext cx="3886200" cy="5744100"/>
          </a:xfrm>
          <a:prstGeom prst="rect">
            <a:avLst/>
          </a:prstGeom>
          <a:noFill/>
          <a:ln>
            <a:noFill/>
          </a:ln>
        </p:spPr>
        <p:txBody>
          <a:bodyPr spcFirstLastPara="1" wrap="square" lIns="91425" tIns="45700" rIns="91425" bIns="45700" anchor="t" anchorCtr="0">
            <a:noAutofit/>
          </a:bodyPr>
          <a:lstStyle>
            <a:lvl1pPr marL="457200" lvl="0" indent="-342900" algn="l" rtl="0">
              <a:lnSpc>
                <a:spcPct val="120000"/>
              </a:lnSpc>
              <a:spcBef>
                <a:spcPts val="1000"/>
              </a:spcBef>
              <a:spcAft>
                <a:spcPts val="0"/>
              </a:spcAft>
              <a:buClr>
                <a:schemeClr val="lt1"/>
              </a:buClr>
              <a:buSzPts val="1800"/>
              <a:buChar char="•"/>
              <a:defRPr/>
            </a:lvl1pPr>
            <a:lvl2pPr marL="914400" lvl="1" indent="-342900" algn="l" rtl="0">
              <a:lnSpc>
                <a:spcPct val="120000"/>
              </a:lnSpc>
              <a:spcBef>
                <a:spcPts val="500"/>
              </a:spcBef>
              <a:spcAft>
                <a:spcPts val="0"/>
              </a:spcAft>
              <a:buClr>
                <a:schemeClr val="lt1"/>
              </a:buClr>
              <a:buSzPts val="1800"/>
              <a:buChar char="•"/>
              <a:defRPr/>
            </a:lvl2pPr>
            <a:lvl3pPr marL="1371600" lvl="2" indent="-342900" algn="l" rtl="0">
              <a:lnSpc>
                <a:spcPct val="120000"/>
              </a:lnSpc>
              <a:spcBef>
                <a:spcPts val="500"/>
              </a:spcBef>
              <a:spcAft>
                <a:spcPts val="0"/>
              </a:spcAft>
              <a:buClr>
                <a:schemeClr val="lt1"/>
              </a:buClr>
              <a:buSzPts val="1800"/>
              <a:buChar char="•"/>
              <a:defRPr/>
            </a:lvl3pPr>
            <a:lvl4pPr marL="1828800" lvl="3" indent="-342900" algn="l" rtl="0">
              <a:lnSpc>
                <a:spcPct val="120000"/>
              </a:lnSpc>
              <a:spcBef>
                <a:spcPts val="500"/>
              </a:spcBef>
              <a:spcAft>
                <a:spcPts val="0"/>
              </a:spcAft>
              <a:buClr>
                <a:schemeClr val="lt1"/>
              </a:buClr>
              <a:buSzPts val="1800"/>
              <a:buChar char="•"/>
              <a:defRPr/>
            </a:lvl4pPr>
            <a:lvl5pPr marL="2286000" lvl="4" indent="-342900" algn="l" rtl="0">
              <a:lnSpc>
                <a:spcPct val="120000"/>
              </a:lnSpc>
              <a:spcBef>
                <a:spcPts val="500"/>
              </a:spcBef>
              <a:spcAft>
                <a:spcPts val="0"/>
              </a:spcAft>
              <a:buClr>
                <a:schemeClr val="lt1"/>
              </a:buClr>
              <a:buSzPts val="1800"/>
              <a:buChar char="•"/>
              <a:defRPr/>
            </a:lvl5pPr>
            <a:lvl6pPr marL="2743200" lvl="5" indent="-342900" algn="l" rtl="0">
              <a:lnSpc>
                <a:spcPct val="120000"/>
              </a:lnSpc>
              <a:spcBef>
                <a:spcPts val="500"/>
              </a:spcBef>
              <a:spcAft>
                <a:spcPts val="0"/>
              </a:spcAft>
              <a:buClr>
                <a:schemeClr val="lt1"/>
              </a:buClr>
              <a:buSzPts val="1800"/>
              <a:buChar char="•"/>
              <a:defRPr/>
            </a:lvl6pPr>
            <a:lvl7pPr marL="3200400" lvl="6" indent="-342900" algn="l" rtl="0">
              <a:lnSpc>
                <a:spcPct val="120000"/>
              </a:lnSpc>
              <a:spcBef>
                <a:spcPts val="500"/>
              </a:spcBef>
              <a:spcAft>
                <a:spcPts val="0"/>
              </a:spcAft>
              <a:buClr>
                <a:schemeClr val="lt1"/>
              </a:buClr>
              <a:buSzPts val="1800"/>
              <a:buChar char="•"/>
              <a:defRPr/>
            </a:lvl7pPr>
            <a:lvl8pPr marL="3657600" lvl="7" indent="-342900" algn="l" rtl="0">
              <a:lnSpc>
                <a:spcPct val="120000"/>
              </a:lnSpc>
              <a:spcBef>
                <a:spcPts val="500"/>
              </a:spcBef>
              <a:spcAft>
                <a:spcPts val="0"/>
              </a:spcAft>
              <a:buClr>
                <a:schemeClr val="lt1"/>
              </a:buClr>
              <a:buSzPts val="1800"/>
              <a:buChar char="•"/>
              <a:defRPr/>
            </a:lvl8pPr>
            <a:lvl9pPr marL="4114800" lvl="8" indent="-342900" algn="l" rtl="0">
              <a:lnSpc>
                <a:spcPct val="120000"/>
              </a:lnSpc>
              <a:spcBef>
                <a:spcPts val="500"/>
              </a:spcBef>
              <a:spcAft>
                <a:spcPts val="0"/>
              </a:spcAft>
              <a:buClr>
                <a:schemeClr val="lt1"/>
              </a:buClr>
              <a:buSzPts val="1800"/>
              <a:buChar char="•"/>
              <a:defRPr/>
            </a:lvl9pPr>
          </a:lstStyle>
          <a:p>
            <a:endParaRPr/>
          </a:p>
        </p:txBody>
      </p:sp>
      <p:sp>
        <p:nvSpPr>
          <p:cNvPr id="151" name="Google Shape;151;p31"/>
          <p:cNvSpPr txBox="1">
            <a:spLocks noGrp="1"/>
          </p:cNvSpPr>
          <p:nvPr>
            <p:ph type="dt" idx="10"/>
          </p:nvPr>
        </p:nvSpPr>
        <p:spPr>
          <a:xfrm>
            <a:off x="5759450" y="4412456"/>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2" name="Google Shape;152;p31"/>
          <p:cNvSpPr txBox="1">
            <a:spLocks noGrp="1"/>
          </p:cNvSpPr>
          <p:nvPr>
            <p:ph type="ftr" idx="11"/>
          </p:nvPr>
        </p:nvSpPr>
        <p:spPr>
          <a:xfrm>
            <a:off x="685800" y="4412456"/>
            <a:ext cx="50037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3" name="Google Shape;153;p31"/>
          <p:cNvSpPr txBox="1">
            <a:spLocks noGrp="1"/>
          </p:cNvSpPr>
          <p:nvPr>
            <p:ph type="sldNum" idx="12"/>
          </p:nvPr>
        </p:nvSpPr>
        <p:spPr>
          <a:xfrm>
            <a:off x="7885112" y="4412456"/>
            <a:ext cx="565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4"/>
        <p:cNvGrpSpPr/>
        <p:nvPr/>
      </p:nvGrpSpPr>
      <p:grpSpPr>
        <a:xfrm>
          <a:off x="0" y="0"/>
          <a:ext cx="0" cy="0"/>
          <a:chOff x="0" y="0"/>
          <a:chExt cx="0" cy="0"/>
        </a:xfrm>
      </p:grpSpPr>
      <p:sp>
        <p:nvSpPr>
          <p:cNvPr id="155" name="Google Shape;155;p32"/>
          <p:cNvSpPr txBox="1">
            <a:spLocks noGrp="1"/>
          </p:cNvSpPr>
          <p:nvPr>
            <p:ph type="title"/>
          </p:nvPr>
        </p:nvSpPr>
        <p:spPr>
          <a:xfrm>
            <a:off x="685800" y="457200"/>
            <a:ext cx="7764600" cy="9942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SzPts val="1400"/>
              <a:buNone/>
              <a:defRPr/>
            </a:lvl1pPr>
            <a:lvl2pPr lvl="1" algn="ctr" rtl="0">
              <a:lnSpc>
                <a:spcPct val="90000"/>
              </a:lnSpc>
              <a:spcBef>
                <a:spcPts val="0"/>
              </a:spcBef>
              <a:spcAft>
                <a:spcPts val="0"/>
              </a:spcAft>
              <a:buSzPts val="1400"/>
              <a:buNone/>
              <a:defRPr/>
            </a:lvl2pPr>
            <a:lvl3pPr lvl="2" algn="ctr" rtl="0">
              <a:lnSpc>
                <a:spcPct val="90000"/>
              </a:lnSpc>
              <a:spcBef>
                <a:spcPts val="0"/>
              </a:spcBef>
              <a:spcAft>
                <a:spcPts val="0"/>
              </a:spcAft>
              <a:buSzPts val="1400"/>
              <a:buNone/>
              <a:defRPr/>
            </a:lvl3pPr>
            <a:lvl4pPr lvl="3" algn="ctr" rtl="0">
              <a:lnSpc>
                <a:spcPct val="90000"/>
              </a:lnSpc>
              <a:spcBef>
                <a:spcPts val="0"/>
              </a:spcBef>
              <a:spcAft>
                <a:spcPts val="0"/>
              </a:spcAft>
              <a:buSzPts val="1400"/>
              <a:buNone/>
              <a:defRPr/>
            </a:lvl4pPr>
            <a:lvl5pPr lvl="4" algn="ctr" rtl="0">
              <a:lnSpc>
                <a:spcPct val="90000"/>
              </a:lnSpc>
              <a:spcBef>
                <a:spcPts val="0"/>
              </a:spcBef>
              <a:spcAft>
                <a:spcPts val="0"/>
              </a:spcAft>
              <a:buSzPts val="1400"/>
              <a:buNone/>
              <a:defRPr/>
            </a:lvl5pPr>
            <a:lvl6pPr lvl="5" algn="ctr" rtl="0">
              <a:lnSpc>
                <a:spcPct val="90000"/>
              </a:lnSpc>
              <a:spcBef>
                <a:spcPts val="0"/>
              </a:spcBef>
              <a:spcAft>
                <a:spcPts val="0"/>
              </a:spcAft>
              <a:buSzPts val="1400"/>
              <a:buNone/>
              <a:defRPr/>
            </a:lvl6pPr>
            <a:lvl7pPr lvl="6" algn="ctr" rtl="0">
              <a:lnSpc>
                <a:spcPct val="90000"/>
              </a:lnSpc>
              <a:spcBef>
                <a:spcPts val="0"/>
              </a:spcBef>
              <a:spcAft>
                <a:spcPts val="0"/>
              </a:spcAft>
              <a:buSzPts val="1400"/>
              <a:buNone/>
              <a:defRPr/>
            </a:lvl7pPr>
            <a:lvl8pPr lvl="7" algn="ctr" rtl="0">
              <a:lnSpc>
                <a:spcPct val="90000"/>
              </a:lnSpc>
              <a:spcBef>
                <a:spcPts val="0"/>
              </a:spcBef>
              <a:spcAft>
                <a:spcPts val="0"/>
              </a:spcAft>
              <a:buSzPts val="1400"/>
              <a:buNone/>
              <a:defRPr/>
            </a:lvl8pPr>
            <a:lvl9pPr lvl="8" algn="ctr" rtl="0">
              <a:lnSpc>
                <a:spcPct val="90000"/>
              </a:lnSpc>
              <a:spcBef>
                <a:spcPts val="0"/>
              </a:spcBef>
              <a:spcAft>
                <a:spcPts val="0"/>
              </a:spcAft>
              <a:buSzPts val="1400"/>
              <a:buNone/>
              <a:defRPr/>
            </a:lvl9pPr>
          </a:lstStyle>
          <a:p>
            <a:endParaRPr/>
          </a:p>
        </p:txBody>
      </p:sp>
      <p:sp>
        <p:nvSpPr>
          <p:cNvPr id="156" name="Google Shape;156;p32"/>
          <p:cNvSpPr txBox="1">
            <a:spLocks noGrp="1"/>
          </p:cNvSpPr>
          <p:nvPr>
            <p:ph type="body" idx="1"/>
          </p:nvPr>
        </p:nvSpPr>
        <p:spPr>
          <a:xfrm rot="5400000">
            <a:off x="3182112" y="-924825"/>
            <a:ext cx="2771700" cy="7764600"/>
          </a:xfrm>
          <a:prstGeom prst="rect">
            <a:avLst/>
          </a:prstGeom>
          <a:noFill/>
          <a:ln>
            <a:noFill/>
          </a:ln>
        </p:spPr>
        <p:txBody>
          <a:bodyPr spcFirstLastPara="1" wrap="square" lIns="91425" tIns="45700" rIns="91425" bIns="45700" anchor="t" anchorCtr="0">
            <a:noAutofit/>
          </a:bodyPr>
          <a:lstStyle>
            <a:lvl1pPr marL="457200" lvl="0" indent="-342900" algn="l" rtl="0">
              <a:lnSpc>
                <a:spcPct val="120000"/>
              </a:lnSpc>
              <a:spcBef>
                <a:spcPts val="1000"/>
              </a:spcBef>
              <a:spcAft>
                <a:spcPts val="0"/>
              </a:spcAft>
              <a:buClr>
                <a:schemeClr val="lt1"/>
              </a:buClr>
              <a:buSzPts val="1800"/>
              <a:buChar char="•"/>
              <a:defRPr/>
            </a:lvl1pPr>
            <a:lvl2pPr marL="914400" lvl="1" indent="-342900" algn="l" rtl="0">
              <a:lnSpc>
                <a:spcPct val="120000"/>
              </a:lnSpc>
              <a:spcBef>
                <a:spcPts val="500"/>
              </a:spcBef>
              <a:spcAft>
                <a:spcPts val="0"/>
              </a:spcAft>
              <a:buClr>
                <a:schemeClr val="lt1"/>
              </a:buClr>
              <a:buSzPts val="1800"/>
              <a:buChar char="•"/>
              <a:defRPr/>
            </a:lvl2pPr>
            <a:lvl3pPr marL="1371600" lvl="2" indent="-342900" algn="l" rtl="0">
              <a:lnSpc>
                <a:spcPct val="120000"/>
              </a:lnSpc>
              <a:spcBef>
                <a:spcPts val="500"/>
              </a:spcBef>
              <a:spcAft>
                <a:spcPts val="0"/>
              </a:spcAft>
              <a:buClr>
                <a:schemeClr val="lt1"/>
              </a:buClr>
              <a:buSzPts val="1800"/>
              <a:buChar char="•"/>
              <a:defRPr/>
            </a:lvl3pPr>
            <a:lvl4pPr marL="1828800" lvl="3" indent="-342900" algn="l" rtl="0">
              <a:lnSpc>
                <a:spcPct val="120000"/>
              </a:lnSpc>
              <a:spcBef>
                <a:spcPts val="500"/>
              </a:spcBef>
              <a:spcAft>
                <a:spcPts val="0"/>
              </a:spcAft>
              <a:buClr>
                <a:schemeClr val="lt1"/>
              </a:buClr>
              <a:buSzPts val="1800"/>
              <a:buChar char="•"/>
              <a:defRPr/>
            </a:lvl4pPr>
            <a:lvl5pPr marL="2286000" lvl="4" indent="-342900" algn="l" rtl="0">
              <a:lnSpc>
                <a:spcPct val="120000"/>
              </a:lnSpc>
              <a:spcBef>
                <a:spcPts val="500"/>
              </a:spcBef>
              <a:spcAft>
                <a:spcPts val="0"/>
              </a:spcAft>
              <a:buClr>
                <a:schemeClr val="lt1"/>
              </a:buClr>
              <a:buSzPts val="1800"/>
              <a:buChar char="•"/>
              <a:defRPr/>
            </a:lvl5pPr>
            <a:lvl6pPr marL="2743200" lvl="5" indent="-342900" algn="l" rtl="0">
              <a:lnSpc>
                <a:spcPct val="120000"/>
              </a:lnSpc>
              <a:spcBef>
                <a:spcPts val="500"/>
              </a:spcBef>
              <a:spcAft>
                <a:spcPts val="0"/>
              </a:spcAft>
              <a:buClr>
                <a:schemeClr val="lt1"/>
              </a:buClr>
              <a:buSzPts val="1800"/>
              <a:buChar char="•"/>
              <a:defRPr/>
            </a:lvl6pPr>
            <a:lvl7pPr marL="3200400" lvl="6" indent="-342900" algn="l" rtl="0">
              <a:lnSpc>
                <a:spcPct val="120000"/>
              </a:lnSpc>
              <a:spcBef>
                <a:spcPts val="500"/>
              </a:spcBef>
              <a:spcAft>
                <a:spcPts val="0"/>
              </a:spcAft>
              <a:buClr>
                <a:schemeClr val="lt1"/>
              </a:buClr>
              <a:buSzPts val="1800"/>
              <a:buChar char="•"/>
              <a:defRPr/>
            </a:lvl7pPr>
            <a:lvl8pPr marL="3657600" lvl="7" indent="-342900" algn="l" rtl="0">
              <a:lnSpc>
                <a:spcPct val="120000"/>
              </a:lnSpc>
              <a:spcBef>
                <a:spcPts val="500"/>
              </a:spcBef>
              <a:spcAft>
                <a:spcPts val="0"/>
              </a:spcAft>
              <a:buClr>
                <a:schemeClr val="lt1"/>
              </a:buClr>
              <a:buSzPts val="1800"/>
              <a:buChar char="•"/>
              <a:defRPr/>
            </a:lvl8pPr>
            <a:lvl9pPr marL="4114800" lvl="8" indent="-342900" algn="l" rtl="0">
              <a:lnSpc>
                <a:spcPct val="120000"/>
              </a:lnSpc>
              <a:spcBef>
                <a:spcPts val="500"/>
              </a:spcBef>
              <a:spcAft>
                <a:spcPts val="0"/>
              </a:spcAft>
              <a:buClr>
                <a:schemeClr val="lt1"/>
              </a:buClr>
              <a:buSzPts val="1800"/>
              <a:buChar char="•"/>
              <a:defRPr/>
            </a:lvl9pPr>
          </a:lstStyle>
          <a:p>
            <a:endParaRPr/>
          </a:p>
        </p:txBody>
      </p:sp>
      <p:sp>
        <p:nvSpPr>
          <p:cNvPr id="157" name="Google Shape;157;p32"/>
          <p:cNvSpPr txBox="1">
            <a:spLocks noGrp="1"/>
          </p:cNvSpPr>
          <p:nvPr>
            <p:ph type="dt" idx="10"/>
          </p:nvPr>
        </p:nvSpPr>
        <p:spPr>
          <a:xfrm>
            <a:off x="5759450" y="4412456"/>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 name="Google Shape;158;p32"/>
          <p:cNvSpPr txBox="1">
            <a:spLocks noGrp="1"/>
          </p:cNvSpPr>
          <p:nvPr>
            <p:ph type="ftr" idx="11"/>
          </p:nvPr>
        </p:nvSpPr>
        <p:spPr>
          <a:xfrm>
            <a:off x="685800" y="4412456"/>
            <a:ext cx="50037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9" name="Google Shape;159;p32"/>
          <p:cNvSpPr txBox="1">
            <a:spLocks noGrp="1"/>
          </p:cNvSpPr>
          <p:nvPr>
            <p:ph type="sldNum" idx="12"/>
          </p:nvPr>
        </p:nvSpPr>
        <p:spPr>
          <a:xfrm>
            <a:off x="7885112" y="4412456"/>
            <a:ext cx="565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60"/>
        <p:cNvGrpSpPr/>
        <p:nvPr/>
      </p:nvGrpSpPr>
      <p:grpSpPr>
        <a:xfrm>
          <a:off x="0" y="0"/>
          <a:ext cx="0" cy="0"/>
          <a:chOff x="0" y="0"/>
          <a:chExt cx="0" cy="0"/>
        </a:xfrm>
      </p:grpSpPr>
      <p:sp>
        <p:nvSpPr>
          <p:cNvPr id="161" name="Google Shape;161;p33"/>
          <p:cNvSpPr txBox="1">
            <a:spLocks noGrp="1"/>
          </p:cNvSpPr>
          <p:nvPr>
            <p:ph type="title"/>
          </p:nvPr>
        </p:nvSpPr>
        <p:spPr>
          <a:xfrm>
            <a:off x="685346" y="457201"/>
            <a:ext cx="7765200" cy="9942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SzPts val="1400"/>
              <a:buNone/>
              <a:defRPr/>
            </a:lvl1pPr>
            <a:lvl2pPr lvl="1" algn="ctr" rtl="0">
              <a:lnSpc>
                <a:spcPct val="90000"/>
              </a:lnSpc>
              <a:spcBef>
                <a:spcPts val="0"/>
              </a:spcBef>
              <a:spcAft>
                <a:spcPts val="0"/>
              </a:spcAft>
              <a:buSzPts val="1400"/>
              <a:buNone/>
              <a:defRPr/>
            </a:lvl2pPr>
            <a:lvl3pPr lvl="2" algn="ctr" rtl="0">
              <a:lnSpc>
                <a:spcPct val="90000"/>
              </a:lnSpc>
              <a:spcBef>
                <a:spcPts val="0"/>
              </a:spcBef>
              <a:spcAft>
                <a:spcPts val="0"/>
              </a:spcAft>
              <a:buSzPts val="1400"/>
              <a:buNone/>
              <a:defRPr/>
            </a:lvl3pPr>
            <a:lvl4pPr lvl="3" algn="ctr" rtl="0">
              <a:lnSpc>
                <a:spcPct val="90000"/>
              </a:lnSpc>
              <a:spcBef>
                <a:spcPts val="0"/>
              </a:spcBef>
              <a:spcAft>
                <a:spcPts val="0"/>
              </a:spcAft>
              <a:buSzPts val="1400"/>
              <a:buNone/>
              <a:defRPr/>
            </a:lvl4pPr>
            <a:lvl5pPr lvl="4" algn="ctr" rtl="0">
              <a:lnSpc>
                <a:spcPct val="90000"/>
              </a:lnSpc>
              <a:spcBef>
                <a:spcPts val="0"/>
              </a:spcBef>
              <a:spcAft>
                <a:spcPts val="0"/>
              </a:spcAft>
              <a:buSzPts val="1400"/>
              <a:buNone/>
              <a:defRPr/>
            </a:lvl5pPr>
            <a:lvl6pPr lvl="5" algn="ctr" rtl="0">
              <a:lnSpc>
                <a:spcPct val="90000"/>
              </a:lnSpc>
              <a:spcBef>
                <a:spcPts val="0"/>
              </a:spcBef>
              <a:spcAft>
                <a:spcPts val="0"/>
              </a:spcAft>
              <a:buSzPts val="1400"/>
              <a:buNone/>
              <a:defRPr/>
            </a:lvl6pPr>
            <a:lvl7pPr lvl="6" algn="ctr" rtl="0">
              <a:lnSpc>
                <a:spcPct val="90000"/>
              </a:lnSpc>
              <a:spcBef>
                <a:spcPts val="0"/>
              </a:spcBef>
              <a:spcAft>
                <a:spcPts val="0"/>
              </a:spcAft>
              <a:buSzPts val="1400"/>
              <a:buNone/>
              <a:defRPr/>
            </a:lvl7pPr>
            <a:lvl8pPr lvl="7" algn="ctr" rtl="0">
              <a:lnSpc>
                <a:spcPct val="90000"/>
              </a:lnSpc>
              <a:spcBef>
                <a:spcPts val="0"/>
              </a:spcBef>
              <a:spcAft>
                <a:spcPts val="0"/>
              </a:spcAft>
              <a:buSzPts val="1400"/>
              <a:buNone/>
              <a:defRPr/>
            </a:lvl8pPr>
            <a:lvl9pPr lvl="8" algn="ctr" rtl="0">
              <a:lnSpc>
                <a:spcPct val="90000"/>
              </a:lnSpc>
              <a:spcBef>
                <a:spcPts val="0"/>
              </a:spcBef>
              <a:spcAft>
                <a:spcPts val="0"/>
              </a:spcAft>
              <a:buSzPts val="1400"/>
              <a:buNone/>
              <a:defRPr/>
            </a:lvl9pPr>
          </a:lstStyle>
          <a:p>
            <a:endParaRPr/>
          </a:p>
        </p:txBody>
      </p:sp>
      <p:sp>
        <p:nvSpPr>
          <p:cNvPr id="162" name="Google Shape;162;p33"/>
          <p:cNvSpPr txBox="1">
            <a:spLocks noGrp="1"/>
          </p:cNvSpPr>
          <p:nvPr>
            <p:ph type="body" idx="1"/>
          </p:nvPr>
        </p:nvSpPr>
        <p:spPr>
          <a:xfrm>
            <a:off x="685347" y="2991860"/>
            <a:ext cx="2474100" cy="432300"/>
          </a:xfrm>
          <a:prstGeom prst="rect">
            <a:avLst/>
          </a:prstGeom>
          <a:noFill/>
          <a:ln>
            <a:noFill/>
          </a:ln>
        </p:spPr>
        <p:txBody>
          <a:bodyPr spcFirstLastPara="1" wrap="square" lIns="91425" tIns="45700" rIns="91425" bIns="45700" anchor="b" anchorCtr="0">
            <a:noAutofit/>
          </a:bodyPr>
          <a:lstStyle>
            <a:lvl1pPr marL="457200" lvl="0" indent="-228600" algn="ctr" rtl="0">
              <a:lnSpc>
                <a:spcPct val="100000"/>
              </a:lnSpc>
              <a:spcBef>
                <a:spcPts val="1000"/>
              </a:spcBef>
              <a:spcAft>
                <a:spcPts val="0"/>
              </a:spcAft>
              <a:buClr>
                <a:schemeClr val="lt1"/>
              </a:buClr>
              <a:buSzPts val="2000"/>
              <a:buNone/>
              <a:defRPr sz="2000" b="0">
                <a:solidFill>
                  <a:schemeClr val="lt1"/>
                </a:solidFill>
              </a:defRPr>
            </a:lvl1pPr>
            <a:lvl2pPr marL="914400" lvl="1" indent="-228600" algn="l" rtl="0">
              <a:lnSpc>
                <a:spcPct val="120000"/>
              </a:lnSpc>
              <a:spcBef>
                <a:spcPts val="500"/>
              </a:spcBef>
              <a:spcAft>
                <a:spcPts val="0"/>
              </a:spcAft>
              <a:buClr>
                <a:schemeClr val="lt1"/>
              </a:buClr>
              <a:buSzPts val="2000"/>
              <a:buNone/>
              <a:defRPr sz="2000" b="1"/>
            </a:lvl2pPr>
            <a:lvl3pPr marL="1371600" lvl="2" indent="-228600" algn="l" rtl="0">
              <a:lnSpc>
                <a:spcPct val="120000"/>
              </a:lnSpc>
              <a:spcBef>
                <a:spcPts val="500"/>
              </a:spcBef>
              <a:spcAft>
                <a:spcPts val="0"/>
              </a:spcAft>
              <a:buClr>
                <a:schemeClr val="lt1"/>
              </a:buClr>
              <a:buSzPts val="1800"/>
              <a:buNone/>
              <a:defRPr sz="1800" b="1"/>
            </a:lvl3pPr>
            <a:lvl4pPr marL="1828800" lvl="3" indent="-228600" algn="l" rtl="0">
              <a:lnSpc>
                <a:spcPct val="120000"/>
              </a:lnSpc>
              <a:spcBef>
                <a:spcPts val="500"/>
              </a:spcBef>
              <a:spcAft>
                <a:spcPts val="0"/>
              </a:spcAft>
              <a:buClr>
                <a:schemeClr val="lt1"/>
              </a:buClr>
              <a:buSzPts val="1600"/>
              <a:buNone/>
              <a:defRPr sz="1600" b="1"/>
            </a:lvl4pPr>
            <a:lvl5pPr marL="2286000" lvl="4" indent="-228600" algn="l" rtl="0">
              <a:lnSpc>
                <a:spcPct val="120000"/>
              </a:lnSpc>
              <a:spcBef>
                <a:spcPts val="500"/>
              </a:spcBef>
              <a:spcAft>
                <a:spcPts val="0"/>
              </a:spcAft>
              <a:buClr>
                <a:schemeClr val="lt1"/>
              </a:buClr>
              <a:buSzPts val="1600"/>
              <a:buNone/>
              <a:defRPr sz="1600" b="1"/>
            </a:lvl5pPr>
            <a:lvl6pPr marL="2743200" lvl="5" indent="-228600" algn="l" rtl="0">
              <a:lnSpc>
                <a:spcPct val="120000"/>
              </a:lnSpc>
              <a:spcBef>
                <a:spcPts val="500"/>
              </a:spcBef>
              <a:spcAft>
                <a:spcPts val="0"/>
              </a:spcAft>
              <a:buClr>
                <a:schemeClr val="lt1"/>
              </a:buClr>
              <a:buSzPts val="1600"/>
              <a:buNone/>
              <a:defRPr sz="1600" b="1"/>
            </a:lvl6pPr>
            <a:lvl7pPr marL="3200400" lvl="6" indent="-228600" algn="l" rtl="0">
              <a:lnSpc>
                <a:spcPct val="120000"/>
              </a:lnSpc>
              <a:spcBef>
                <a:spcPts val="500"/>
              </a:spcBef>
              <a:spcAft>
                <a:spcPts val="0"/>
              </a:spcAft>
              <a:buClr>
                <a:schemeClr val="lt1"/>
              </a:buClr>
              <a:buSzPts val="1600"/>
              <a:buNone/>
              <a:defRPr sz="1600" b="1"/>
            </a:lvl7pPr>
            <a:lvl8pPr marL="3657600" lvl="7" indent="-228600" algn="l" rtl="0">
              <a:lnSpc>
                <a:spcPct val="120000"/>
              </a:lnSpc>
              <a:spcBef>
                <a:spcPts val="500"/>
              </a:spcBef>
              <a:spcAft>
                <a:spcPts val="0"/>
              </a:spcAft>
              <a:buClr>
                <a:schemeClr val="lt1"/>
              </a:buClr>
              <a:buSzPts val="1600"/>
              <a:buNone/>
              <a:defRPr sz="1600" b="1"/>
            </a:lvl8pPr>
            <a:lvl9pPr marL="4114800" lvl="8" indent="-228600" algn="l" rtl="0">
              <a:lnSpc>
                <a:spcPct val="120000"/>
              </a:lnSpc>
              <a:spcBef>
                <a:spcPts val="500"/>
              </a:spcBef>
              <a:spcAft>
                <a:spcPts val="0"/>
              </a:spcAft>
              <a:buClr>
                <a:schemeClr val="lt1"/>
              </a:buClr>
              <a:buSzPts val="1600"/>
              <a:buNone/>
              <a:defRPr sz="1600" b="1"/>
            </a:lvl9pPr>
          </a:lstStyle>
          <a:p>
            <a:endParaRPr/>
          </a:p>
        </p:txBody>
      </p:sp>
      <p:sp>
        <p:nvSpPr>
          <p:cNvPr id="163" name="Google Shape;163;p33"/>
          <p:cNvSpPr>
            <a:spLocks noGrp="1"/>
          </p:cNvSpPr>
          <p:nvPr>
            <p:ph type="pic" idx="2"/>
          </p:nvPr>
        </p:nvSpPr>
        <p:spPr>
          <a:xfrm>
            <a:off x="819015" y="1569176"/>
            <a:ext cx="2205000" cy="1143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txBody>
          <a:bodyPr spcFirstLastPara="1" wrap="square" lIns="91425" tIns="45700" rIns="91425" bIns="45700" anchor="t" anchorCtr="0">
            <a:noAutofit/>
          </a:bodyPr>
          <a:lstStyle>
            <a:lvl1pPr marR="0" lvl="0" algn="ctr" rtl="0">
              <a:lnSpc>
                <a:spcPct val="120000"/>
              </a:lnSpc>
              <a:spcBef>
                <a:spcPts val="1000"/>
              </a:spcBef>
              <a:spcAft>
                <a:spcPts val="0"/>
              </a:spcAft>
              <a:buClr>
                <a:schemeClr val="lt1"/>
              </a:buClr>
              <a:buSzPts val="1600"/>
              <a:buFont typeface="Arial"/>
              <a:buNone/>
              <a:defRPr sz="1600">
                <a:solidFill>
                  <a:schemeClr val="lt1"/>
                </a:solidFill>
                <a:latin typeface="Rockwell"/>
                <a:ea typeface="Rockwell"/>
                <a:cs typeface="Rockwell"/>
                <a:sym typeface="Rockwell"/>
              </a:defRPr>
            </a:lvl1pPr>
            <a:lvl2pPr marR="0" lvl="1"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2pPr>
            <a:lvl3pPr marR="0" lvl="2"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3pPr>
            <a:lvl4pPr marR="0" lvl="3"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4pPr>
            <a:lvl5pPr marR="0" lvl="4"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5pPr>
            <a:lvl6pPr marR="0" lvl="5"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6pPr>
            <a:lvl7pPr marR="0" lvl="6"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7pPr>
            <a:lvl8pPr marR="0" lvl="7"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8pPr>
            <a:lvl9pPr marR="0" lvl="8"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9pPr>
          </a:lstStyle>
          <a:p>
            <a:endParaRPr/>
          </a:p>
        </p:txBody>
      </p:sp>
      <p:sp>
        <p:nvSpPr>
          <p:cNvPr id="164" name="Google Shape;164;p33"/>
          <p:cNvSpPr txBox="1">
            <a:spLocks noGrp="1"/>
          </p:cNvSpPr>
          <p:nvPr>
            <p:ph type="body" idx="3"/>
          </p:nvPr>
        </p:nvSpPr>
        <p:spPr>
          <a:xfrm>
            <a:off x="685347" y="3424057"/>
            <a:ext cx="2474100" cy="919500"/>
          </a:xfrm>
          <a:prstGeom prst="rect">
            <a:avLst/>
          </a:prstGeom>
          <a:noFill/>
          <a:ln>
            <a:noFill/>
          </a:ln>
        </p:spPr>
        <p:txBody>
          <a:bodyPr spcFirstLastPara="1" wrap="square" lIns="91425" tIns="45700" rIns="91425" bIns="45700" anchor="t" anchorCtr="0">
            <a:noAutofit/>
          </a:bodyPr>
          <a:lstStyle>
            <a:lvl1pPr marL="457200" lvl="0" indent="-228600" algn="ctr" rtl="0">
              <a:lnSpc>
                <a:spcPct val="120000"/>
              </a:lnSpc>
              <a:spcBef>
                <a:spcPts val="1000"/>
              </a:spcBef>
              <a:spcAft>
                <a:spcPts val="0"/>
              </a:spcAft>
              <a:buClr>
                <a:schemeClr val="lt1"/>
              </a:buClr>
              <a:buSzPts val="1400"/>
              <a:buNone/>
              <a:defRPr sz="1400"/>
            </a:lvl1pPr>
            <a:lvl2pPr marL="914400" lvl="1" indent="-228600" algn="l" rtl="0">
              <a:lnSpc>
                <a:spcPct val="120000"/>
              </a:lnSpc>
              <a:spcBef>
                <a:spcPts val="500"/>
              </a:spcBef>
              <a:spcAft>
                <a:spcPts val="0"/>
              </a:spcAft>
              <a:buClr>
                <a:schemeClr val="lt1"/>
              </a:buClr>
              <a:buSzPts val="1200"/>
              <a:buNone/>
              <a:defRPr sz="1200"/>
            </a:lvl2pPr>
            <a:lvl3pPr marL="1371600" lvl="2" indent="-228600" algn="l" rtl="0">
              <a:lnSpc>
                <a:spcPct val="120000"/>
              </a:lnSpc>
              <a:spcBef>
                <a:spcPts val="500"/>
              </a:spcBef>
              <a:spcAft>
                <a:spcPts val="0"/>
              </a:spcAft>
              <a:buClr>
                <a:schemeClr val="lt1"/>
              </a:buClr>
              <a:buSzPts val="1000"/>
              <a:buNone/>
              <a:defRPr sz="1000"/>
            </a:lvl3pPr>
            <a:lvl4pPr marL="1828800" lvl="3" indent="-228600" algn="l" rtl="0">
              <a:lnSpc>
                <a:spcPct val="120000"/>
              </a:lnSpc>
              <a:spcBef>
                <a:spcPts val="500"/>
              </a:spcBef>
              <a:spcAft>
                <a:spcPts val="0"/>
              </a:spcAft>
              <a:buClr>
                <a:schemeClr val="lt1"/>
              </a:buClr>
              <a:buSzPts val="900"/>
              <a:buNone/>
              <a:defRPr sz="900"/>
            </a:lvl4pPr>
            <a:lvl5pPr marL="2286000" lvl="4" indent="-228600" algn="l" rtl="0">
              <a:lnSpc>
                <a:spcPct val="120000"/>
              </a:lnSpc>
              <a:spcBef>
                <a:spcPts val="500"/>
              </a:spcBef>
              <a:spcAft>
                <a:spcPts val="0"/>
              </a:spcAft>
              <a:buClr>
                <a:schemeClr val="lt1"/>
              </a:buClr>
              <a:buSzPts val="900"/>
              <a:buNone/>
              <a:defRPr sz="900"/>
            </a:lvl5pPr>
            <a:lvl6pPr marL="2743200" lvl="5" indent="-228600" algn="l" rtl="0">
              <a:lnSpc>
                <a:spcPct val="120000"/>
              </a:lnSpc>
              <a:spcBef>
                <a:spcPts val="500"/>
              </a:spcBef>
              <a:spcAft>
                <a:spcPts val="0"/>
              </a:spcAft>
              <a:buClr>
                <a:schemeClr val="lt1"/>
              </a:buClr>
              <a:buSzPts val="900"/>
              <a:buNone/>
              <a:defRPr sz="900"/>
            </a:lvl6pPr>
            <a:lvl7pPr marL="3200400" lvl="6" indent="-228600" algn="l" rtl="0">
              <a:lnSpc>
                <a:spcPct val="120000"/>
              </a:lnSpc>
              <a:spcBef>
                <a:spcPts val="500"/>
              </a:spcBef>
              <a:spcAft>
                <a:spcPts val="0"/>
              </a:spcAft>
              <a:buClr>
                <a:schemeClr val="lt1"/>
              </a:buClr>
              <a:buSzPts val="900"/>
              <a:buNone/>
              <a:defRPr sz="900"/>
            </a:lvl7pPr>
            <a:lvl8pPr marL="3657600" lvl="7" indent="-228600" algn="l" rtl="0">
              <a:lnSpc>
                <a:spcPct val="120000"/>
              </a:lnSpc>
              <a:spcBef>
                <a:spcPts val="500"/>
              </a:spcBef>
              <a:spcAft>
                <a:spcPts val="0"/>
              </a:spcAft>
              <a:buClr>
                <a:schemeClr val="lt1"/>
              </a:buClr>
              <a:buSzPts val="900"/>
              <a:buNone/>
              <a:defRPr sz="900"/>
            </a:lvl8pPr>
            <a:lvl9pPr marL="4114800" lvl="8" indent="-228600" algn="l" rtl="0">
              <a:lnSpc>
                <a:spcPct val="120000"/>
              </a:lnSpc>
              <a:spcBef>
                <a:spcPts val="500"/>
              </a:spcBef>
              <a:spcAft>
                <a:spcPts val="0"/>
              </a:spcAft>
              <a:buClr>
                <a:schemeClr val="lt1"/>
              </a:buClr>
              <a:buSzPts val="900"/>
              <a:buNone/>
              <a:defRPr sz="900"/>
            </a:lvl9pPr>
          </a:lstStyle>
          <a:p>
            <a:endParaRPr/>
          </a:p>
        </p:txBody>
      </p:sp>
      <p:sp>
        <p:nvSpPr>
          <p:cNvPr id="165" name="Google Shape;165;p33"/>
          <p:cNvSpPr txBox="1">
            <a:spLocks noGrp="1"/>
          </p:cNvSpPr>
          <p:nvPr>
            <p:ph type="body" idx="4"/>
          </p:nvPr>
        </p:nvSpPr>
        <p:spPr>
          <a:xfrm>
            <a:off x="3332026" y="2991860"/>
            <a:ext cx="2474100" cy="432300"/>
          </a:xfrm>
          <a:prstGeom prst="rect">
            <a:avLst/>
          </a:prstGeom>
          <a:noFill/>
          <a:ln>
            <a:noFill/>
          </a:ln>
        </p:spPr>
        <p:txBody>
          <a:bodyPr spcFirstLastPara="1" wrap="square" lIns="91425" tIns="45700" rIns="91425" bIns="45700" anchor="b" anchorCtr="0">
            <a:noAutofit/>
          </a:bodyPr>
          <a:lstStyle>
            <a:lvl1pPr marL="457200" lvl="0" indent="-228600" algn="ctr" rtl="0">
              <a:lnSpc>
                <a:spcPct val="100000"/>
              </a:lnSpc>
              <a:spcBef>
                <a:spcPts val="1000"/>
              </a:spcBef>
              <a:spcAft>
                <a:spcPts val="0"/>
              </a:spcAft>
              <a:buClr>
                <a:schemeClr val="lt1"/>
              </a:buClr>
              <a:buSzPts val="2000"/>
              <a:buNone/>
              <a:defRPr sz="2000" b="0">
                <a:solidFill>
                  <a:schemeClr val="lt1"/>
                </a:solidFill>
              </a:defRPr>
            </a:lvl1pPr>
            <a:lvl2pPr marL="914400" lvl="1" indent="-228600" algn="l" rtl="0">
              <a:lnSpc>
                <a:spcPct val="120000"/>
              </a:lnSpc>
              <a:spcBef>
                <a:spcPts val="500"/>
              </a:spcBef>
              <a:spcAft>
                <a:spcPts val="0"/>
              </a:spcAft>
              <a:buClr>
                <a:schemeClr val="lt1"/>
              </a:buClr>
              <a:buSzPts val="2000"/>
              <a:buNone/>
              <a:defRPr sz="2000" b="1"/>
            </a:lvl2pPr>
            <a:lvl3pPr marL="1371600" lvl="2" indent="-228600" algn="l" rtl="0">
              <a:lnSpc>
                <a:spcPct val="120000"/>
              </a:lnSpc>
              <a:spcBef>
                <a:spcPts val="500"/>
              </a:spcBef>
              <a:spcAft>
                <a:spcPts val="0"/>
              </a:spcAft>
              <a:buClr>
                <a:schemeClr val="lt1"/>
              </a:buClr>
              <a:buSzPts val="1800"/>
              <a:buNone/>
              <a:defRPr sz="1800" b="1"/>
            </a:lvl3pPr>
            <a:lvl4pPr marL="1828800" lvl="3" indent="-228600" algn="l" rtl="0">
              <a:lnSpc>
                <a:spcPct val="120000"/>
              </a:lnSpc>
              <a:spcBef>
                <a:spcPts val="500"/>
              </a:spcBef>
              <a:spcAft>
                <a:spcPts val="0"/>
              </a:spcAft>
              <a:buClr>
                <a:schemeClr val="lt1"/>
              </a:buClr>
              <a:buSzPts val="1600"/>
              <a:buNone/>
              <a:defRPr sz="1600" b="1"/>
            </a:lvl4pPr>
            <a:lvl5pPr marL="2286000" lvl="4" indent="-228600" algn="l" rtl="0">
              <a:lnSpc>
                <a:spcPct val="120000"/>
              </a:lnSpc>
              <a:spcBef>
                <a:spcPts val="500"/>
              </a:spcBef>
              <a:spcAft>
                <a:spcPts val="0"/>
              </a:spcAft>
              <a:buClr>
                <a:schemeClr val="lt1"/>
              </a:buClr>
              <a:buSzPts val="1600"/>
              <a:buNone/>
              <a:defRPr sz="1600" b="1"/>
            </a:lvl5pPr>
            <a:lvl6pPr marL="2743200" lvl="5" indent="-228600" algn="l" rtl="0">
              <a:lnSpc>
                <a:spcPct val="120000"/>
              </a:lnSpc>
              <a:spcBef>
                <a:spcPts val="500"/>
              </a:spcBef>
              <a:spcAft>
                <a:spcPts val="0"/>
              </a:spcAft>
              <a:buClr>
                <a:schemeClr val="lt1"/>
              </a:buClr>
              <a:buSzPts val="1600"/>
              <a:buNone/>
              <a:defRPr sz="1600" b="1"/>
            </a:lvl6pPr>
            <a:lvl7pPr marL="3200400" lvl="6" indent="-228600" algn="l" rtl="0">
              <a:lnSpc>
                <a:spcPct val="120000"/>
              </a:lnSpc>
              <a:spcBef>
                <a:spcPts val="500"/>
              </a:spcBef>
              <a:spcAft>
                <a:spcPts val="0"/>
              </a:spcAft>
              <a:buClr>
                <a:schemeClr val="lt1"/>
              </a:buClr>
              <a:buSzPts val="1600"/>
              <a:buNone/>
              <a:defRPr sz="1600" b="1"/>
            </a:lvl7pPr>
            <a:lvl8pPr marL="3657600" lvl="7" indent="-228600" algn="l" rtl="0">
              <a:lnSpc>
                <a:spcPct val="120000"/>
              </a:lnSpc>
              <a:spcBef>
                <a:spcPts val="500"/>
              </a:spcBef>
              <a:spcAft>
                <a:spcPts val="0"/>
              </a:spcAft>
              <a:buClr>
                <a:schemeClr val="lt1"/>
              </a:buClr>
              <a:buSzPts val="1600"/>
              <a:buNone/>
              <a:defRPr sz="1600" b="1"/>
            </a:lvl8pPr>
            <a:lvl9pPr marL="4114800" lvl="8" indent="-228600" algn="l" rtl="0">
              <a:lnSpc>
                <a:spcPct val="120000"/>
              </a:lnSpc>
              <a:spcBef>
                <a:spcPts val="500"/>
              </a:spcBef>
              <a:spcAft>
                <a:spcPts val="0"/>
              </a:spcAft>
              <a:buClr>
                <a:schemeClr val="lt1"/>
              </a:buClr>
              <a:buSzPts val="1600"/>
              <a:buNone/>
              <a:defRPr sz="1600" b="1"/>
            </a:lvl9pPr>
          </a:lstStyle>
          <a:p>
            <a:endParaRPr/>
          </a:p>
        </p:txBody>
      </p:sp>
      <p:sp>
        <p:nvSpPr>
          <p:cNvPr id="166" name="Google Shape;166;p33"/>
          <p:cNvSpPr>
            <a:spLocks noGrp="1"/>
          </p:cNvSpPr>
          <p:nvPr>
            <p:ph type="pic" idx="5"/>
          </p:nvPr>
        </p:nvSpPr>
        <p:spPr>
          <a:xfrm>
            <a:off x="3426747" y="1569176"/>
            <a:ext cx="2197800" cy="1143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txBody>
          <a:bodyPr spcFirstLastPara="1" wrap="square" lIns="91425" tIns="45700" rIns="91425" bIns="45700" anchor="t" anchorCtr="0">
            <a:noAutofit/>
          </a:bodyPr>
          <a:lstStyle>
            <a:lvl1pPr marR="0" lvl="0" algn="ctr" rtl="0">
              <a:lnSpc>
                <a:spcPct val="120000"/>
              </a:lnSpc>
              <a:spcBef>
                <a:spcPts val="1000"/>
              </a:spcBef>
              <a:spcAft>
                <a:spcPts val="0"/>
              </a:spcAft>
              <a:buClr>
                <a:schemeClr val="lt1"/>
              </a:buClr>
              <a:buSzPts val="1600"/>
              <a:buFont typeface="Arial"/>
              <a:buNone/>
              <a:defRPr sz="1600">
                <a:solidFill>
                  <a:schemeClr val="lt1"/>
                </a:solidFill>
                <a:latin typeface="Rockwell"/>
                <a:ea typeface="Rockwell"/>
                <a:cs typeface="Rockwell"/>
                <a:sym typeface="Rockwell"/>
              </a:defRPr>
            </a:lvl1pPr>
            <a:lvl2pPr marR="0" lvl="1"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2pPr>
            <a:lvl3pPr marR="0" lvl="2"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3pPr>
            <a:lvl4pPr marR="0" lvl="3"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4pPr>
            <a:lvl5pPr marR="0" lvl="4"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5pPr>
            <a:lvl6pPr marR="0" lvl="5"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6pPr>
            <a:lvl7pPr marR="0" lvl="6"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7pPr>
            <a:lvl8pPr marR="0" lvl="7"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8pPr>
            <a:lvl9pPr marR="0" lvl="8"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9pPr>
          </a:lstStyle>
          <a:p>
            <a:endParaRPr/>
          </a:p>
        </p:txBody>
      </p:sp>
      <p:sp>
        <p:nvSpPr>
          <p:cNvPr id="167" name="Google Shape;167;p33"/>
          <p:cNvSpPr txBox="1">
            <a:spLocks noGrp="1"/>
          </p:cNvSpPr>
          <p:nvPr>
            <p:ph type="body" idx="6"/>
          </p:nvPr>
        </p:nvSpPr>
        <p:spPr>
          <a:xfrm>
            <a:off x="3331011" y="3424056"/>
            <a:ext cx="2475300" cy="919500"/>
          </a:xfrm>
          <a:prstGeom prst="rect">
            <a:avLst/>
          </a:prstGeom>
          <a:noFill/>
          <a:ln>
            <a:noFill/>
          </a:ln>
        </p:spPr>
        <p:txBody>
          <a:bodyPr spcFirstLastPara="1" wrap="square" lIns="91425" tIns="45700" rIns="91425" bIns="45700" anchor="t" anchorCtr="0">
            <a:noAutofit/>
          </a:bodyPr>
          <a:lstStyle>
            <a:lvl1pPr marL="457200" lvl="0" indent="-228600" algn="ctr" rtl="0">
              <a:lnSpc>
                <a:spcPct val="120000"/>
              </a:lnSpc>
              <a:spcBef>
                <a:spcPts val="1000"/>
              </a:spcBef>
              <a:spcAft>
                <a:spcPts val="0"/>
              </a:spcAft>
              <a:buClr>
                <a:schemeClr val="lt1"/>
              </a:buClr>
              <a:buSzPts val="1400"/>
              <a:buNone/>
              <a:defRPr sz="1400"/>
            </a:lvl1pPr>
            <a:lvl2pPr marL="914400" lvl="1" indent="-228600" algn="l" rtl="0">
              <a:lnSpc>
                <a:spcPct val="120000"/>
              </a:lnSpc>
              <a:spcBef>
                <a:spcPts val="500"/>
              </a:spcBef>
              <a:spcAft>
                <a:spcPts val="0"/>
              </a:spcAft>
              <a:buClr>
                <a:schemeClr val="lt1"/>
              </a:buClr>
              <a:buSzPts val="1200"/>
              <a:buNone/>
              <a:defRPr sz="1200"/>
            </a:lvl2pPr>
            <a:lvl3pPr marL="1371600" lvl="2" indent="-228600" algn="l" rtl="0">
              <a:lnSpc>
                <a:spcPct val="120000"/>
              </a:lnSpc>
              <a:spcBef>
                <a:spcPts val="500"/>
              </a:spcBef>
              <a:spcAft>
                <a:spcPts val="0"/>
              </a:spcAft>
              <a:buClr>
                <a:schemeClr val="lt1"/>
              </a:buClr>
              <a:buSzPts val="1000"/>
              <a:buNone/>
              <a:defRPr sz="1000"/>
            </a:lvl3pPr>
            <a:lvl4pPr marL="1828800" lvl="3" indent="-228600" algn="l" rtl="0">
              <a:lnSpc>
                <a:spcPct val="120000"/>
              </a:lnSpc>
              <a:spcBef>
                <a:spcPts val="500"/>
              </a:spcBef>
              <a:spcAft>
                <a:spcPts val="0"/>
              </a:spcAft>
              <a:buClr>
                <a:schemeClr val="lt1"/>
              </a:buClr>
              <a:buSzPts val="900"/>
              <a:buNone/>
              <a:defRPr sz="900"/>
            </a:lvl4pPr>
            <a:lvl5pPr marL="2286000" lvl="4" indent="-228600" algn="l" rtl="0">
              <a:lnSpc>
                <a:spcPct val="120000"/>
              </a:lnSpc>
              <a:spcBef>
                <a:spcPts val="500"/>
              </a:spcBef>
              <a:spcAft>
                <a:spcPts val="0"/>
              </a:spcAft>
              <a:buClr>
                <a:schemeClr val="lt1"/>
              </a:buClr>
              <a:buSzPts val="900"/>
              <a:buNone/>
              <a:defRPr sz="900"/>
            </a:lvl5pPr>
            <a:lvl6pPr marL="2743200" lvl="5" indent="-228600" algn="l" rtl="0">
              <a:lnSpc>
                <a:spcPct val="120000"/>
              </a:lnSpc>
              <a:spcBef>
                <a:spcPts val="500"/>
              </a:spcBef>
              <a:spcAft>
                <a:spcPts val="0"/>
              </a:spcAft>
              <a:buClr>
                <a:schemeClr val="lt1"/>
              </a:buClr>
              <a:buSzPts val="900"/>
              <a:buNone/>
              <a:defRPr sz="900"/>
            </a:lvl6pPr>
            <a:lvl7pPr marL="3200400" lvl="6" indent="-228600" algn="l" rtl="0">
              <a:lnSpc>
                <a:spcPct val="120000"/>
              </a:lnSpc>
              <a:spcBef>
                <a:spcPts val="500"/>
              </a:spcBef>
              <a:spcAft>
                <a:spcPts val="0"/>
              </a:spcAft>
              <a:buClr>
                <a:schemeClr val="lt1"/>
              </a:buClr>
              <a:buSzPts val="900"/>
              <a:buNone/>
              <a:defRPr sz="900"/>
            </a:lvl7pPr>
            <a:lvl8pPr marL="3657600" lvl="7" indent="-228600" algn="l" rtl="0">
              <a:lnSpc>
                <a:spcPct val="120000"/>
              </a:lnSpc>
              <a:spcBef>
                <a:spcPts val="500"/>
              </a:spcBef>
              <a:spcAft>
                <a:spcPts val="0"/>
              </a:spcAft>
              <a:buClr>
                <a:schemeClr val="lt1"/>
              </a:buClr>
              <a:buSzPts val="900"/>
              <a:buNone/>
              <a:defRPr sz="900"/>
            </a:lvl8pPr>
            <a:lvl9pPr marL="4114800" lvl="8" indent="-228600" algn="l" rtl="0">
              <a:lnSpc>
                <a:spcPct val="120000"/>
              </a:lnSpc>
              <a:spcBef>
                <a:spcPts val="500"/>
              </a:spcBef>
              <a:spcAft>
                <a:spcPts val="0"/>
              </a:spcAft>
              <a:buClr>
                <a:schemeClr val="lt1"/>
              </a:buClr>
              <a:buSzPts val="900"/>
              <a:buNone/>
              <a:defRPr sz="900"/>
            </a:lvl9pPr>
          </a:lstStyle>
          <a:p>
            <a:endParaRPr/>
          </a:p>
        </p:txBody>
      </p:sp>
      <p:sp>
        <p:nvSpPr>
          <p:cNvPr id="168" name="Google Shape;168;p33"/>
          <p:cNvSpPr txBox="1">
            <a:spLocks noGrp="1"/>
          </p:cNvSpPr>
          <p:nvPr>
            <p:ph type="body" idx="7"/>
          </p:nvPr>
        </p:nvSpPr>
        <p:spPr>
          <a:xfrm>
            <a:off x="5980067" y="2991860"/>
            <a:ext cx="2467500" cy="432300"/>
          </a:xfrm>
          <a:prstGeom prst="rect">
            <a:avLst/>
          </a:prstGeom>
          <a:noFill/>
          <a:ln>
            <a:noFill/>
          </a:ln>
        </p:spPr>
        <p:txBody>
          <a:bodyPr spcFirstLastPara="1" wrap="square" lIns="91425" tIns="45700" rIns="91425" bIns="45700" anchor="b" anchorCtr="0">
            <a:noAutofit/>
          </a:bodyPr>
          <a:lstStyle>
            <a:lvl1pPr marL="457200" lvl="0" indent="-228600" algn="ctr" rtl="0">
              <a:lnSpc>
                <a:spcPct val="100000"/>
              </a:lnSpc>
              <a:spcBef>
                <a:spcPts val="1000"/>
              </a:spcBef>
              <a:spcAft>
                <a:spcPts val="0"/>
              </a:spcAft>
              <a:buClr>
                <a:schemeClr val="lt1"/>
              </a:buClr>
              <a:buSzPts val="2000"/>
              <a:buNone/>
              <a:defRPr sz="2000" b="0">
                <a:solidFill>
                  <a:schemeClr val="lt1"/>
                </a:solidFill>
              </a:defRPr>
            </a:lvl1pPr>
            <a:lvl2pPr marL="914400" lvl="1" indent="-228600" algn="l" rtl="0">
              <a:lnSpc>
                <a:spcPct val="120000"/>
              </a:lnSpc>
              <a:spcBef>
                <a:spcPts val="500"/>
              </a:spcBef>
              <a:spcAft>
                <a:spcPts val="0"/>
              </a:spcAft>
              <a:buClr>
                <a:schemeClr val="lt1"/>
              </a:buClr>
              <a:buSzPts val="2000"/>
              <a:buNone/>
              <a:defRPr sz="2000" b="1"/>
            </a:lvl2pPr>
            <a:lvl3pPr marL="1371600" lvl="2" indent="-228600" algn="l" rtl="0">
              <a:lnSpc>
                <a:spcPct val="120000"/>
              </a:lnSpc>
              <a:spcBef>
                <a:spcPts val="500"/>
              </a:spcBef>
              <a:spcAft>
                <a:spcPts val="0"/>
              </a:spcAft>
              <a:buClr>
                <a:schemeClr val="lt1"/>
              </a:buClr>
              <a:buSzPts val="1800"/>
              <a:buNone/>
              <a:defRPr sz="1800" b="1"/>
            </a:lvl3pPr>
            <a:lvl4pPr marL="1828800" lvl="3" indent="-228600" algn="l" rtl="0">
              <a:lnSpc>
                <a:spcPct val="120000"/>
              </a:lnSpc>
              <a:spcBef>
                <a:spcPts val="500"/>
              </a:spcBef>
              <a:spcAft>
                <a:spcPts val="0"/>
              </a:spcAft>
              <a:buClr>
                <a:schemeClr val="lt1"/>
              </a:buClr>
              <a:buSzPts val="1600"/>
              <a:buNone/>
              <a:defRPr sz="1600" b="1"/>
            </a:lvl4pPr>
            <a:lvl5pPr marL="2286000" lvl="4" indent="-228600" algn="l" rtl="0">
              <a:lnSpc>
                <a:spcPct val="120000"/>
              </a:lnSpc>
              <a:spcBef>
                <a:spcPts val="500"/>
              </a:spcBef>
              <a:spcAft>
                <a:spcPts val="0"/>
              </a:spcAft>
              <a:buClr>
                <a:schemeClr val="lt1"/>
              </a:buClr>
              <a:buSzPts val="1600"/>
              <a:buNone/>
              <a:defRPr sz="1600" b="1"/>
            </a:lvl5pPr>
            <a:lvl6pPr marL="2743200" lvl="5" indent="-228600" algn="l" rtl="0">
              <a:lnSpc>
                <a:spcPct val="120000"/>
              </a:lnSpc>
              <a:spcBef>
                <a:spcPts val="500"/>
              </a:spcBef>
              <a:spcAft>
                <a:spcPts val="0"/>
              </a:spcAft>
              <a:buClr>
                <a:schemeClr val="lt1"/>
              </a:buClr>
              <a:buSzPts val="1600"/>
              <a:buNone/>
              <a:defRPr sz="1600" b="1"/>
            </a:lvl6pPr>
            <a:lvl7pPr marL="3200400" lvl="6" indent="-228600" algn="l" rtl="0">
              <a:lnSpc>
                <a:spcPct val="120000"/>
              </a:lnSpc>
              <a:spcBef>
                <a:spcPts val="500"/>
              </a:spcBef>
              <a:spcAft>
                <a:spcPts val="0"/>
              </a:spcAft>
              <a:buClr>
                <a:schemeClr val="lt1"/>
              </a:buClr>
              <a:buSzPts val="1600"/>
              <a:buNone/>
              <a:defRPr sz="1600" b="1"/>
            </a:lvl7pPr>
            <a:lvl8pPr marL="3657600" lvl="7" indent="-228600" algn="l" rtl="0">
              <a:lnSpc>
                <a:spcPct val="120000"/>
              </a:lnSpc>
              <a:spcBef>
                <a:spcPts val="500"/>
              </a:spcBef>
              <a:spcAft>
                <a:spcPts val="0"/>
              </a:spcAft>
              <a:buClr>
                <a:schemeClr val="lt1"/>
              </a:buClr>
              <a:buSzPts val="1600"/>
              <a:buNone/>
              <a:defRPr sz="1600" b="1"/>
            </a:lvl8pPr>
            <a:lvl9pPr marL="4114800" lvl="8" indent="-228600" algn="l" rtl="0">
              <a:lnSpc>
                <a:spcPct val="120000"/>
              </a:lnSpc>
              <a:spcBef>
                <a:spcPts val="500"/>
              </a:spcBef>
              <a:spcAft>
                <a:spcPts val="0"/>
              </a:spcAft>
              <a:buClr>
                <a:schemeClr val="lt1"/>
              </a:buClr>
              <a:buSzPts val="1600"/>
              <a:buNone/>
              <a:defRPr sz="1600" b="1"/>
            </a:lvl9pPr>
          </a:lstStyle>
          <a:p>
            <a:endParaRPr/>
          </a:p>
        </p:txBody>
      </p:sp>
      <p:sp>
        <p:nvSpPr>
          <p:cNvPr id="169" name="Google Shape;169;p33"/>
          <p:cNvSpPr>
            <a:spLocks noGrp="1"/>
          </p:cNvSpPr>
          <p:nvPr>
            <p:ph type="pic" idx="8"/>
          </p:nvPr>
        </p:nvSpPr>
        <p:spPr>
          <a:xfrm>
            <a:off x="6114603" y="1569176"/>
            <a:ext cx="2199000" cy="1143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txBody>
          <a:bodyPr spcFirstLastPara="1" wrap="square" lIns="91425" tIns="45700" rIns="91425" bIns="45700" anchor="t" anchorCtr="0">
            <a:noAutofit/>
          </a:bodyPr>
          <a:lstStyle>
            <a:lvl1pPr marR="0" lvl="0" algn="ctr" rtl="0">
              <a:lnSpc>
                <a:spcPct val="120000"/>
              </a:lnSpc>
              <a:spcBef>
                <a:spcPts val="1000"/>
              </a:spcBef>
              <a:spcAft>
                <a:spcPts val="0"/>
              </a:spcAft>
              <a:buClr>
                <a:schemeClr val="lt1"/>
              </a:buClr>
              <a:buSzPts val="1600"/>
              <a:buFont typeface="Arial"/>
              <a:buNone/>
              <a:defRPr sz="1600">
                <a:solidFill>
                  <a:schemeClr val="lt1"/>
                </a:solidFill>
                <a:latin typeface="Rockwell"/>
                <a:ea typeface="Rockwell"/>
                <a:cs typeface="Rockwell"/>
                <a:sym typeface="Rockwell"/>
              </a:defRPr>
            </a:lvl1pPr>
            <a:lvl2pPr marR="0" lvl="1"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2pPr>
            <a:lvl3pPr marR="0" lvl="2"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3pPr>
            <a:lvl4pPr marR="0" lvl="3"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4pPr>
            <a:lvl5pPr marR="0" lvl="4"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5pPr>
            <a:lvl6pPr marR="0" lvl="5"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6pPr>
            <a:lvl7pPr marR="0" lvl="6"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7pPr>
            <a:lvl8pPr marR="0" lvl="7"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8pPr>
            <a:lvl9pPr marR="0" lvl="8" algn="l" rtl="0">
              <a:lnSpc>
                <a:spcPct val="120000"/>
              </a:lnSpc>
              <a:spcBef>
                <a:spcPts val="500"/>
              </a:spcBef>
              <a:spcAft>
                <a:spcPts val="0"/>
              </a:spcAft>
              <a:buClr>
                <a:schemeClr val="lt1"/>
              </a:buClr>
              <a:buSzPts val="1600"/>
              <a:buFont typeface="Arial"/>
              <a:buNone/>
              <a:defRPr sz="1600" b="0" i="0" u="none" strike="noStrike" cap="none">
                <a:solidFill>
                  <a:schemeClr val="lt1"/>
                </a:solidFill>
                <a:latin typeface="Rockwell"/>
                <a:ea typeface="Rockwell"/>
                <a:cs typeface="Rockwell"/>
                <a:sym typeface="Rockwell"/>
              </a:defRPr>
            </a:lvl9pPr>
          </a:lstStyle>
          <a:p>
            <a:endParaRPr/>
          </a:p>
        </p:txBody>
      </p:sp>
      <p:sp>
        <p:nvSpPr>
          <p:cNvPr id="170" name="Google Shape;170;p33"/>
          <p:cNvSpPr txBox="1">
            <a:spLocks noGrp="1"/>
          </p:cNvSpPr>
          <p:nvPr>
            <p:ph type="body" idx="9"/>
          </p:nvPr>
        </p:nvSpPr>
        <p:spPr>
          <a:xfrm>
            <a:off x="5979973" y="3424058"/>
            <a:ext cx="2470800" cy="919500"/>
          </a:xfrm>
          <a:prstGeom prst="rect">
            <a:avLst/>
          </a:prstGeom>
          <a:noFill/>
          <a:ln>
            <a:noFill/>
          </a:ln>
        </p:spPr>
        <p:txBody>
          <a:bodyPr spcFirstLastPara="1" wrap="square" lIns="91425" tIns="45700" rIns="91425" bIns="45700" anchor="t" anchorCtr="0">
            <a:noAutofit/>
          </a:bodyPr>
          <a:lstStyle>
            <a:lvl1pPr marL="457200" lvl="0" indent="-228600" algn="ctr" rtl="0">
              <a:lnSpc>
                <a:spcPct val="120000"/>
              </a:lnSpc>
              <a:spcBef>
                <a:spcPts val="1000"/>
              </a:spcBef>
              <a:spcAft>
                <a:spcPts val="0"/>
              </a:spcAft>
              <a:buClr>
                <a:schemeClr val="lt1"/>
              </a:buClr>
              <a:buSzPts val="1400"/>
              <a:buNone/>
              <a:defRPr sz="1400"/>
            </a:lvl1pPr>
            <a:lvl2pPr marL="914400" lvl="1" indent="-228600" algn="l" rtl="0">
              <a:lnSpc>
                <a:spcPct val="120000"/>
              </a:lnSpc>
              <a:spcBef>
                <a:spcPts val="500"/>
              </a:spcBef>
              <a:spcAft>
                <a:spcPts val="0"/>
              </a:spcAft>
              <a:buClr>
                <a:schemeClr val="lt1"/>
              </a:buClr>
              <a:buSzPts val="1200"/>
              <a:buNone/>
              <a:defRPr sz="1200"/>
            </a:lvl2pPr>
            <a:lvl3pPr marL="1371600" lvl="2" indent="-228600" algn="l" rtl="0">
              <a:lnSpc>
                <a:spcPct val="120000"/>
              </a:lnSpc>
              <a:spcBef>
                <a:spcPts val="500"/>
              </a:spcBef>
              <a:spcAft>
                <a:spcPts val="0"/>
              </a:spcAft>
              <a:buClr>
                <a:schemeClr val="lt1"/>
              </a:buClr>
              <a:buSzPts val="1000"/>
              <a:buNone/>
              <a:defRPr sz="1000"/>
            </a:lvl3pPr>
            <a:lvl4pPr marL="1828800" lvl="3" indent="-228600" algn="l" rtl="0">
              <a:lnSpc>
                <a:spcPct val="120000"/>
              </a:lnSpc>
              <a:spcBef>
                <a:spcPts val="500"/>
              </a:spcBef>
              <a:spcAft>
                <a:spcPts val="0"/>
              </a:spcAft>
              <a:buClr>
                <a:schemeClr val="lt1"/>
              </a:buClr>
              <a:buSzPts val="900"/>
              <a:buNone/>
              <a:defRPr sz="900"/>
            </a:lvl4pPr>
            <a:lvl5pPr marL="2286000" lvl="4" indent="-228600" algn="l" rtl="0">
              <a:lnSpc>
                <a:spcPct val="120000"/>
              </a:lnSpc>
              <a:spcBef>
                <a:spcPts val="500"/>
              </a:spcBef>
              <a:spcAft>
                <a:spcPts val="0"/>
              </a:spcAft>
              <a:buClr>
                <a:schemeClr val="lt1"/>
              </a:buClr>
              <a:buSzPts val="900"/>
              <a:buNone/>
              <a:defRPr sz="900"/>
            </a:lvl5pPr>
            <a:lvl6pPr marL="2743200" lvl="5" indent="-228600" algn="l" rtl="0">
              <a:lnSpc>
                <a:spcPct val="120000"/>
              </a:lnSpc>
              <a:spcBef>
                <a:spcPts val="500"/>
              </a:spcBef>
              <a:spcAft>
                <a:spcPts val="0"/>
              </a:spcAft>
              <a:buClr>
                <a:schemeClr val="lt1"/>
              </a:buClr>
              <a:buSzPts val="900"/>
              <a:buNone/>
              <a:defRPr sz="900"/>
            </a:lvl6pPr>
            <a:lvl7pPr marL="3200400" lvl="6" indent="-228600" algn="l" rtl="0">
              <a:lnSpc>
                <a:spcPct val="120000"/>
              </a:lnSpc>
              <a:spcBef>
                <a:spcPts val="500"/>
              </a:spcBef>
              <a:spcAft>
                <a:spcPts val="0"/>
              </a:spcAft>
              <a:buClr>
                <a:schemeClr val="lt1"/>
              </a:buClr>
              <a:buSzPts val="900"/>
              <a:buNone/>
              <a:defRPr sz="900"/>
            </a:lvl7pPr>
            <a:lvl8pPr marL="3657600" lvl="7" indent="-228600" algn="l" rtl="0">
              <a:lnSpc>
                <a:spcPct val="120000"/>
              </a:lnSpc>
              <a:spcBef>
                <a:spcPts val="500"/>
              </a:spcBef>
              <a:spcAft>
                <a:spcPts val="0"/>
              </a:spcAft>
              <a:buClr>
                <a:schemeClr val="lt1"/>
              </a:buClr>
              <a:buSzPts val="900"/>
              <a:buNone/>
              <a:defRPr sz="900"/>
            </a:lvl8pPr>
            <a:lvl9pPr marL="4114800" lvl="8" indent="-228600" algn="l" rtl="0">
              <a:lnSpc>
                <a:spcPct val="120000"/>
              </a:lnSpc>
              <a:spcBef>
                <a:spcPts val="500"/>
              </a:spcBef>
              <a:spcAft>
                <a:spcPts val="0"/>
              </a:spcAft>
              <a:buClr>
                <a:schemeClr val="lt1"/>
              </a:buClr>
              <a:buSzPts val="900"/>
              <a:buNone/>
              <a:defRPr sz="900"/>
            </a:lvl9pPr>
          </a:lstStyle>
          <a:p>
            <a:endParaRPr/>
          </a:p>
        </p:txBody>
      </p:sp>
      <p:sp>
        <p:nvSpPr>
          <p:cNvPr id="171" name="Google Shape;171;p33"/>
          <p:cNvSpPr txBox="1">
            <a:spLocks noGrp="1"/>
          </p:cNvSpPr>
          <p:nvPr>
            <p:ph type="dt" idx="10"/>
          </p:nvPr>
        </p:nvSpPr>
        <p:spPr>
          <a:xfrm>
            <a:off x="5759450" y="4412456"/>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2" name="Google Shape;172;p33"/>
          <p:cNvSpPr txBox="1">
            <a:spLocks noGrp="1"/>
          </p:cNvSpPr>
          <p:nvPr>
            <p:ph type="ftr" idx="11"/>
          </p:nvPr>
        </p:nvSpPr>
        <p:spPr>
          <a:xfrm>
            <a:off x="685800" y="4412456"/>
            <a:ext cx="50037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3" name="Google Shape;173;p33"/>
          <p:cNvSpPr txBox="1">
            <a:spLocks noGrp="1"/>
          </p:cNvSpPr>
          <p:nvPr>
            <p:ph type="sldNum" idx="12"/>
          </p:nvPr>
        </p:nvSpPr>
        <p:spPr>
          <a:xfrm>
            <a:off x="7885112" y="4412456"/>
            <a:ext cx="565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74"/>
        <p:cNvGrpSpPr/>
        <p:nvPr/>
      </p:nvGrpSpPr>
      <p:grpSpPr>
        <a:xfrm>
          <a:off x="0" y="0"/>
          <a:ext cx="0" cy="0"/>
          <a:chOff x="0" y="0"/>
          <a:chExt cx="0" cy="0"/>
        </a:xfrm>
      </p:grpSpPr>
      <p:sp>
        <p:nvSpPr>
          <p:cNvPr id="175" name="Google Shape;175;p34"/>
          <p:cNvSpPr txBox="1">
            <a:spLocks noGrp="1"/>
          </p:cNvSpPr>
          <p:nvPr>
            <p:ph type="title"/>
          </p:nvPr>
        </p:nvSpPr>
        <p:spPr>
          <a:xfrm>
            <a:off x="685345" y="457201"/>
            <a:ext cx="7765200" cy="9942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SzPts val="1400"/>
              <a:buNone/>
              <a:defRPr/>
            </a:lvl1pPr>
            <a:lvl2pPr lvl="1" algn="ctr" rtl="0">
              <a:lnSpc>
                <a:spcPct val="90000"/>
              </a:lnSpc>
              <a:spcBef>
                <a:spcPts val="0"/>
              </a:spcBef>
              <a:spcAft>
                <a:spcPts val="0"/>
              </a:spcAft>
              <a:buSzPts val="1400"/>
              <a:buNone/>
              <a:defRPr/>
            </a:lvl2pPr>
            <a:lvl3pPr lvl="2" algn="ctr" rtl="0">
              <a:lnSpc>
                <a:spcPct val="90000"/>
              </a:lnSpc>
              <a:spcBef>
                <a:spcPts val="0"/>
              </a:spcBef>
              <a:spcAft>
                <a:spcPts val="0"/>
              </a:spcAft>
              <a:buSzPts val="1400"/>
              <a:buNone/>
              <a:defRPr/>
            </a:lvl3pPr>
            <a:lvl4pPr lvl="3" algn="ctr" rtl="0">
              <a:lnSpc>
                <a:spcPct val="90000"/>
              </a:lnSpc>
              <a:spcBef>
                <a:spcPts val="0"/>
              </a:spcBef>
              <a:spcAft>
                <a:spcPts val="0"/>
              </a:spcAft>
              <a:buSzPts val="1400"/>
              <a:buNone/>
              <a:defRPr/>
            </a:lvl4pPr>
            <a:lvl5pPr lvl="4" algn="ctr" rtl="0">
              <a:lnSpc>
                <a:spcPct val="90000"/>
              </a:lnSpc>
              <a:spcBef>
                <a:spcPts val="0"/>
              </a:spcBef>
              <a:spcAft>
                <a:spcPts val="0"/>
              </a:spcAft>
              <a:buSzPts val="1400"/>
              <a:buNone/>
              <a:defRPr/>
            </a:lvl5pPr>
            <a:lvl6pPr lvl="5" algn="ctr" rtl="0">
              <a:lnSpc>
                <a:spcPct val="90000"/>
              </a:lnSpc>
              <a:spcBef>
                <a:spcPts val="0"/>
              </a:spcBef>
              <a:spcAft>
                <a:spcPts val="0"/>
              </a:spcAft>
              <a:buSzPts val="1400"/>
              <a:buNone/>
              <a:defRPr/>
            </a:lvl6pPr>
            <a:lvl7pPr lvl="6" algn="ctr" rtl="0">
              <a:lnSpc>
                <a:spcPct val="90000"/>
              </a:lnSpc>
              <a:spcBef>
                <a:spcPts val="0"/>
              </a:spcBef>
              <a:spcAft>
                <a:spcPts val="0"/>
              </a:spcAft>
              <a:buSzPts val="1400"/>
              <a:buNone/>
              <a:defRPr/>
            </a:lvl7pPr>
            <a:lvl8pPr lvl="7" algn="ctr" rtl="0">
              <a:lnSpc>
                <a:spcPct val="90000"/>
              </a:lnSpc>
              <a:spcBef>
                <a:spcPts val="0"/>
              </a:spcBef>
              <a:spcAft>
                <a:spcPts val="0"/>
              </a:spcAft>
              <a:buSzPts val="1400"/>
              <a:buNone/>
              <a:defRPr/>
            </a:lvl8pPr>
            <a:lvl9pPr lvl="8" algn="ctr" rtl="0">
              <a:lnSpc>
                <a:spcPct val="90000"/>
              </a:lnSpc>
              <a:spcBef>
                <a:spcPts val="0"/>
              </a:spcBef>
              <a:spcAft>
                <a:spcPts val="0"/>
              </a:spcAft>
              <a:buSzPts val="1400"/>
              <a:buNone/>
              <a:defRPr/>
            </a:lvl9pPr>
          </a:lstStyle>
          <a:p>
            <a:endParaRPr/>
          </a:p>
        </p:txBody>
      </p:sp>
      <p:sp>
        <p:nvSpPr>
          <p:cNvPr id="176" name="Google Shape;176;p34"/>
          <p:cNvSpPr txBox="1">
            <a:spLocks noGrp="1"/>
          </p:cNvSpPr>
          <p:nvPr>
            <p:ph type="body" idx="1"/>
          </p:nvPr>
        </p:nvSpPr>
        <p:spPr>
          <a:xfrm>
            <a:off x="685346" y="1566240"/>
            <a:ext cx="2474100" cy="617400"/>
          </a:xfrm>
          <a:prstGeom prst="rect">
            <a:avLst/>
          </a:prstGeom>
          <a:noFill/>
          <a:ln>
            <a:noFill/>
          </a:ln>
        </p:spPr>
        <p:txBody>
          <a:bodyPr spcFirstLastPara="1" wrap="square" lIns="91425" tIns="45700" rIns="91425" bIns="45700" anchor="b" anchorCtr="0">
            <a:noAutofit/>
          </a:bodyPr>
          <a:lstStyle>
            <a:lvl1pPr marL="457200" lvl="0" indent="-228600" algn="ctr" rtl="0">
              <a:lnSpc>
                <a:spcPct val="100000"/>
              </a:lnSpc>
              <a:spcBef>
                <a:spcPts val="1000"/>
              </a:spcBef>
              <a:spcAft>
                <a:spcPts val="0"/>
              </a:spcAft>
              <a:buClr>
                <a:schemeClr val="lt1"/>
              </a:buClr>
              <a:buSzPts val="2400"/>
              <a:buNone/>
              <a:defRPr sz="2400" b="0">
                <a:solidFill>
                  <a:schemeClr val="lt1"/>
                </a:solidFill>
              </a:defRPr>
            </a:lvl1pPr>
            <a:lvl2pPr marL="914400" lvl="1" indent="-228600" algn="l" rtl="0">
              <a:lnSpc>
                <a:spcPct val="120000"/>
              </a:lnSpc>
              <a:spcBef>
                <a:spcPts val="500"/>
              </a:spcBef>
              <a:spcAft>
                <a:spcPts val="0"/>
              </a:spcAft>
              <a:buClr>
                <a:schemeClr val="lt1"/>
              </a:buClr>
              <a:buSzPts val="2000"/>
              <a:buNone/>
              <a:defRPr sz="2000" b="1"/>
            </a:lvl2pPr>
            <a:lvl3pPr marL="1371600" lvl="2" indent="-228600" algn="l" rtl="0">
              <a:lnSpc>
                <a:spcPct val="120000"/>
              </a:lnSpc>
              <a:spcBef>
                <a:spcPts val="500"/>
              </a:spcBef>
              <a:spcAft>
                <a:spcPts val="0"/>
              </a:spcAft>
              <a:buClr>
                <a:schemeClr val="lt1"/>
              </a:buClr>
              <a:buSzPts val="1800"/>
              <a:buNone/>
              <a:defRPr sz="1800" b="1"/>
            </a:lvl3pPr>
            <a:lvl4pPr marL="1828800" lvl="3" indent="-228600" algn="l" rtl="0">
              <a:lnSpc>
                <a:spcPct val="120000"/>
              </a:lnSpc>
              <a:spcBef>
                <a:spcPts val="500"/>
              </a:spcBef>
              <a:spcAft>
                <a:spcPts val="0"/>
              </a:spcAft>
              <a:buClr>
                <a:schemeClr val="lt1"/>
              </a:buClr>
              <a:buSzPts val="1600"/>
              <a:buNone/>
              <a:defRPr sz="1600" b="1"/>
            </a:lvl4pPr>
            <a:lvl5pPr marL="2286000" lvl="4" indent="-228600" algn="l" rtl="0">
              <a:lnSpc>
                <a:spcPct val="120000"/>
              </a:lnSpc>
              <a:spcBef>
                <a:spcPts val="500"/>
              </a:spcBef>
              <a:spcAft>
                <a:spcPts val="0"/>
              </a:spcAft>
              <a:buClr>
                <a:schemeClr val="lt1"/>
              </a:buClr>
              <a:buSzPts val="1600"/>
              <a:buNone/>
              <a:defRPr sz="1600" b="1"/>
            </a:lvl5pPr>
            <a:lvl6pPr marL="2743200" lvl="5" indent="-228600" algn="l" rtl="0">
              <a:lnSpc>
                <a:spcPct val="120000"/>
              </a:lnSpc>
              <a:spcBef>
                <a:spcPts val="500"/>
              </a:spcBef>
              <a:spcAft>
                <a:spcPts val="0"/>
              </a:spcAft>
              <a:buClr>
                <a:schemeClr val="lt1"/>
              </a:buClr>
              <a:buSzPts val="1600"/>
              <a:buNone/>
              <a:defRPr sz="1600" b="1"/>
            </a:lvl6pPr>
            <a:lvl7pPr marL="3200400" lvl="6" indent="-228600" algn="l" rtl="0">
              <a:lnSpc>
                <a:spcPct val="120000"/>
              </a:lnSpc>
              <a:spcBef>
                <a:spcPts val="500"/>
              </a:spcBef>
              <a:spcAft>
                <a:spcPts val="0"/>
              </a:spcAft>
              <a:buClr>
                <a:schemeClr val="lt1"/>
              </a:buClr>
              <a:buSzPts val="1600"/>
              <a:buNone/>
              <a:defRPr sz="1600" b="1"/>
            </a:lvl7pPr>
            <a:lvl8pPr marL="3657600" lvl="7" indent="-228600" algn="l" rtl="0">
              <a:lnSpc>
                <a:spcPct val="120000"/>
              </a:lnSpc>
              <a:spcBef>
                <a:spcPts val="500"/>
              </a:spcBef>
              <a:spcAft>
                <a:spcPts val="0"/>
              </a:spcAft>
              <a:buClr>
                <a:schemeClr val="lt1"/>
              </a:buClr>
              <a:buSzPts val="1600"/>
              <a:buNone/>
              <a:defRPr sz="1600" b="1"/>
            </a:lvl8pPr>
            <a:lvl9pPr marL="4114800" lvl="8" indent="-228600" algn="l" rtl="0">
              <a:lnSpc>
                <a:spcPct val="120000"/>
              </a:lnSpc>
              <a:spcBef>
                <a:spcPts val="500"/>
              </a:spcBef>
              <a:spcAft>
                <a:spcPts val="0"/>
              </a:spcAft>
              <a:buClr>
                <a:schemeClr val="lt1"/>
              </a:buClr>
              <a:buSzPts val="1600"/>
              <a:buNone/>
              <a:defRPr sz="1600" b="1"/>
            </a:lvl9pPr>
          </a:lstStyle>
          <a:p>
            <a:endParaRPr/>
          </a:p>
        </p:txBody>
      </p:sp>
      <p:sp>
        <p:nvSpPr>
          <p:cNvPr id="177" name="Google Shape;177;p34"/>
          <p:cNvSpPr txBox="1">
            <a:spLocks noGrp="1"/>
          </p:cNvSpPr>
          <p:nvPr>
            <p:ph type="body" idx="2"/>
          </p:nvPr>
        </p:nvSpPr>
        <p:spPr>
          <a:xfrm>
            <a:off x="685346" y="2183718"/>
            <a:ext cx="2474100" cy="2159700"/>
          </a:xfrm>
          <a:prstGeom prst="rect">
            <a:avLst/>
          </a:prstGeom>
          <a:noFill/>
          <a:ln>
            <a:noFill/>
          </a:ln>
        </p:spPr>
        <p:txBody>
          <a:bodyPr spcFirstLastPara="1" wrap="square" lIns="91425" tIns="45700" rIns="91425" bIns="45700" anchor="t" anchorCtr="0">
            <a:noAutofit/>
          </a:bodyPr>
          <a:lstStyle>
            <a:lvl1pPr marL="457200" lvl="0" indent="-228600" algn="ctr" rtl="0">
              <a:lnSpc>
                <a:spcPct val="120000"/>
              </a:lnSpc>
              <a:spcBef>
                <a:spcPts val="1000"/>
              </a:spcBef>
              <a:spcAft>
                <a:spcPts val="0"/>
              </a:spcAft>
              <a:buClr>
                <a:schemeClr val="lt1"/>
              </a:buClr>
              <a:buSzPts val="1400"/>
              <a:buNone/>
              <a:defRPr sz="1400"/>
            </a:lvl1pPr>
            <a:lvl2pPr marL="914400" lvl="1" indent="-228600" algn="l" rtl="0">
              <a:lnSpc>
                <a:spcPct val="120000"/>
              </a:lnSpc>
              <a:spcBef>
                <a:spcPts val="500"/>
              </a:spcBef>
              <a:spcAft>
                <a:spcPts val="0"/>
              </a:spcAft>
              <a:buClr>
                <a:schemeClr val="lt1"/>
              </a:buClr>
              <a:buSzPts val="1200"/>
              <a:buNone/>
              <a:defRPr sz="1200"/>
            </a:lvl2pPr>
            <a:lvl3pPr marL="1371600" lvl="2" indent="-228600" algn="l" rtl="0">
              <a:lnSpc>
                <a:spcPct val="120000"/>
              </a:lnSpc>
              <a:spcBef>
                <a:spcPts val="500"/>
              </a:spcBef>
              <a:spcAft>
                <a:spcPts val="0"/>
              </a:spcAft>
              <a:buClr>
                <a:schemeClr val="lt1"/>
              </a:buClr>
              <a:buSzPts val="1000"/>
              <a:buNone/>
              <a:defRPr sz="1000"/>
            </a:lvl3pPr>
            <a:lvl4pPr marL="1828800" lvl="3" indent="-228600" algn="l" rtl="0">
              <a:lnSpc>
                <a:spcPct val="120000"/>
              </a:lnSpc>
              <a:spcBef>
                <a:spcPts val="500"/>
              </a:spcBef>
              <a:spcAft>
                <a:spcPts val="0"/>
              </a:spcAft>
              <a:buClr>
                <a:schemeClr val="lt1"/>
              </a:buClr>
              <a:buSzPts val="900"/>
              <a:buNone/>
              <a:defRPr sz="900"/>
            </a:lvl4pPr>
            <a:lvl5pPr marL="2286000" lvl="4" indent="-228600" algn="l" rtl="0">
              <a:lnSpc>
                <a:spcPct val="120000"/>
              </a:lnSpc>
              <a:spcBef>
                <a:spcPts val="500"/>
              </a:spcBef>
              <a:spcAft>
                <a:spcPts val="0"/>
              </a:spcAft>
              <a:buClr>
                <a:schemeClr val="lt1"/>
              </a:buClr>
              <a:buSzPts val="900"/>
              <a:buNone/>
              <a:defRPr sz="900"/>
            </a:lvl5pPr>
            <a:lvl6pPr marL="2743200" lvl="5" indent="-228600" algn="l" rtl="0">
              <a:lnSpc>
                <a:spcPct val="120000"/>
              </a:lnSpc>
              <a:spcBef>
                <a:spcPts val="500"/>
              </a:spcBef>
              <a:spcAft>
                <a:spcPts val="0"/>
              </a:spcAft>
              <a:buClr>
                <a:schemeClr val="lt1"/>
              </a:buClr>
              <a:buSzPts val="900"/>
              <a:buNone/>
              <a:defRPr sz="900"/>
            </a:lvl6pPr>
            <a:lvl7pPr marL="3200400" lvl="6" indent="-228600" algn="l" rtl="0">
              <a:lnSpc>
                <a:spcPct val="120000"/>
              </a:lnSpc>
              <a:spcBef>
                <a:spcPts val="500"/>
              </a:spcBef>
              <a:spcAft>
                <a:spcPts val="0"/>
              </a:spcAft>
              <a:buClr>
                <a:schemeClr val="lt1"/>
              </a:buClr>
              <a:buSzPts val="900"/>
              <a:buNone/>
              <a:defRPr sz="900"/>
            </a:lvl7pPr>
            <a:lvl8pPr marL="3657600" lvl="7" indent="-228600" algn="l" rtl="0">
              <a:lnSpc>
                <a:spcPct val="120000"/>
              </a:lnSpc>
              <a:spcBef>
                <a:spcPts val="500"/>
              </a:spcBef>
              <a:spcAft>
                <a:spcPts val="0"/>
              </a:spcAft>
              <a:buClr>
                <a:schemeClr val="lt1"/>
              </a:buClr>
              <a:buSzPts val="900"/>
              <a:buNone/>
              <a:defRPr sz="900"/>
            </a:lvl8pPr>
            <a:lvl9pPr marL="4114800" lvl="8" indent="-228600" algn="l" rtl="0">
              <a:lnSpc>
                <a:spcPct val="120000"/>
              </a:lnSpc>
              <a:spcBef>
                <a:spcPts val="500"/>
              </a:spcBef>
              <a:spcAft>
                <a:spcPts val="0"/>
              </a:spcAft>
              <a:buClr>
                <a:schemeClr val="lt1"/>
              </a:buClr>
              <a:buSzPts val="900"/>
              <a:buNone/>
              <a:defRPr sz="900"/>
            </a:lvl9pPr>
          </a:lstStyle>
          <a:p>
            <a:endParaRPr/>
          </a:p>
        </p:txBody>
      </p:sp>
      <p:sp>
        <p:nvSpPr>
          <p:cNvPr id="178" name="Google Shape;178;p34"/>
          <p:cNvSpPr txBox="1">
            <a:spLocks noGrp="1"/>
          </p:cNvSpPr>
          <p:nvPr>
            <p:ph type="body" idx="3"/>
          </p:nvPr>
        </p:nvSpPr>
        <p:spPr>
          <a:xfrm>
            <a:off x="3333658" y="1566240"/>
            <a:ext cx="2473800" cy="617400"/>
          </a:xfrm>
          <a:prstGeom prst="rect">
            <a:avLst/>
          </a:prstGeom>
          <a:noFill/>
          <a:ln>
            <a:noFill/>
          </a:ln>
        </p:spPr>
        <p:txBody>
          <a:bodyPr spcFirstLastPara="1" wrap="square" lIns="91425" tIns="45700" rIns="91425" bIns="45700" anchor="b" anchorCtr="0">
            <a:noAutofit/>
          </a:bodyPr>
          <a:lstStyle>
            <a:lvl1pPr marL="457200" lvl="0" indent="-228600" algn="ctr" rtl="0">
              <a:lnSpc>
                <a:spcPct val="100000"/>
              </a:lnSpc>
              <a:spcBef>
                <a:spcPts val="1000"/>
              </a:spcBef>
              <a:spcAft>
                <a:spcPts val="0"/>
              </a:spcAft>
              <a:buClr>
                <a:schemeClr val="lt1"/>
              </a:buClr>
              <a:buSzPts val="2400"/>
              <a:buNone/>
              <a:defRPr sz="2400" b="0">
                <a:solidFill>
                  <a:schemeClr val="lt1"/>
                </a:solidFill>
              </a:defRPr>
            </a:lvl1pPr>
            <a:lvl2pPr marL="914400" lvl="1" indent="-228600" algn="l" rtl="0">
              <a:lnSpc>
                <a:spcPct val="120000"/>
              </a:lnSpc>
              <a:spcBef>
                <a:spcPts val="500"/>
              </a:spcBef>
              <a:spcAft>
                <a:spcPts val="0"/>
              </a:spcAft>
              <a:buClr>
                <a:schemeClr val="lt1"/>
              </a:buClr>
              <a:buSzPts val="2000"/>
              <a:buNone/>
              <a:defRPr sz="2000" b="1"/>
            </a:lvl2pPr>
            <a:lvl3pPr marL="1371600" lvl="2" indent="-228600" algn="l" rtl="0">
              <a:lnSpc>
                <a:spcPct val="120000"/>
              </a:lnSpc>
              <a:spcBef>
                <a:spcPts val="500"/>
              </a:spcBef>
              <a:spcAft>
                <a:spcPts val="0"/>
              </a:spcAft>
              <a:buClr>
                <a:schemeClr val="lt1"/>
              </a:buClr>
              <a:buSzPts val="1800"/>
              <a:buNone/>
              <a:defRPr sz="1800" b="1"/>
            </a:lvl3pPr>
            <a:lvl4pPr marL="1828800" lvl="3" indent="-228600" algn="l" rtl="0">
              <a:lnSpc>
                <a:spcPct val="120000"/>
              </a:lnSpc>
              <a:spcBef>
                <a:spcPts val="500"/>
              </a:spcBef>
              <a:spcAft>
                <a:spcPts val="0"/>
              </a:spcAft>
              <a:buClr>
                <a:schemeClr val="lt1"/>
              </a:buClr>
              <a:buSzPts val="1600"/>
              <a:buNone/>
              <a:defRPr sz="1600" b="1"/>
            </a:lvl4pPr>
            <a:lvl5pPr marL="2286000" lvl="4" indent="-228600" algn="l" rtl="0">
              <a:lnSpc>
                <a:spcPct val="120000"/>
              </a:lnSpc>
              <a:spcBef>
                <a:spcPts val="500"/>
              </a:spcBef>
              <a:spcAft>
                <a:spcPts val="0"/>
              </a:spcAft>
              <a:buClr>
                <a:schemeClr val="lt1"/>
              </a:buClr>
              <a:buSzPts val="1600"/>
              <a:buNone/>
              <a:defRPr sz="1600" b="1"/>
            </a:lvl5pPr>
            <a:lvl6pPr marL="2743200" lvl="5" indent="-228600" algn="l" rtl="0">
              <a:lnSpc>
                <a:spcPct val="120000"/>
              </a:lnSpc>
              <a:spcBef>
                <a:spcPts val="500"/>
              </a:spcBef>
              <a:spcAft>
                <a:spcPts val="0"/>
              </a:spcAft>
              <a:buClr>
                <a:schemeClr val="lt1"/>
              </a:buClr>
              <a:buSzPts val="1600"/>
              <a:buNone/>
              <a:defRPr sz="1600" b="1"/>
            </a:lvl6pPr>
            <a:lvl7pPr marL="3200400" lvl="6" indent="-228600" algn="l" rtl="0">
              <a:lnSpc>
                <a:spcPct val="120000"/>
              </a:lnSpc>
              <a:spcBef>
                <a:spcPts val="500"/>
              </a:spcBef>
              <a:spcAft>
                <a:spcPts val="0"/>
              </a:spcAft>
              <a:buClr>
                <a:schemeClr val="lt1"/>
              </a:buClr>
              <a:buSzPts val="1600"/>
              <a:buNone/>
              <a:defRPr sz="1600" b="1"/>
            </a:lvl7pPr>
            <a:lvl8pPr marL="3657600" lvl="7" indent="-228600" algn="l" rtl="0">
              <a:lnSpc>
                <a:spcPct val="120000"/>
              </a:lnSpc>
              <a:spcBef>
                <a:spcPts val="500"/>
              </a:spcBef>
              <a:spcAft>
                <a:spcPts val="0"/>
              </a:spcAft>
              <a:buClr>
                <a:schemeClr val="lt1"/>
              </a:buClr>
              <a:buSzPts val="1600"/>
              <a:buNone/>
              <a:defRPr sz="1600" b="1"/>
            </a:lvl8pPr>
            <a:lvl9pPr marL="4114800" lvl="8" indent="-228600" algn="l" rtl="0">
              <a:lnSpc>
                <a:spcPct val="120000"/>
              </a:lnSpc>
              <a:spcBef>
                <a:spcPts val="500"/>
              </a:spcBef>
              <a:spcAft>
                <a:spcPts val="0"/>
              </a:spcAft>
              <a:buClr>
                <a:schemeClr val="lt1"/>
              </a:buClr>
              <a:buSzPts val="1600"/>
              <a:buNone/>
              <a:defRPr sz="1600" b="1"/>
            </a:lvl9pPr>
          </a:lstStyle>
          <a:p>
            <a:endParaRPr/>
          </a:p>
        </p:txBody>
      </p:sp>
      <p:sp>
        <p:nvSpPr>
          <p:cNvPr id="179" name="Google Shape;179;p34"/>
          <p:cNvSpPr txBox="1">
            <a:spLocks noGrp="1"/>
          </p:cNvSpPr>
          <p:nvPr>
            <p:ph type="body" idx="4"/>
          </p:nvPr>
        </p:nvSpPr>
        <p:spPr>
          <a:xfrm>
            <a:off x="3333659" y="2183718"/>
            <a:ext cx="2475000" cy="2159700"/>
          </a:xfrm>
          <a:prstGeom prst="rect">
            <a:avLst/>
          </a:prstGeom>
          <a:noFill/>
          <a:ln>
            <a:noFill/>
          </a:ln>
        </p:spPr>
        <p:txBody>
          <a:bodyPr spcFirstLastPara="1" wrap="square" lIns="91425" tIns="45700" rIns="91425" bIns="45700" anchor="t" anchorCtr="0">
            <a:noAutofit/>
          </a:bodyPr>
          <a:lstStyle>
            <a:lvl1pPr marL="457200" lvl="0" indent="-228600" algn="ctr" rtl="0">
              <a:lnSpc>
                <a:spcPct val="120000"/>
              </a:lnSpc>
              <a:spcBef>
                <a:spcPts val="1000"/>
              </a:spcBef>
              <a:spcAft>
                <a:spcPts val="0"/>
              </a:spcAft>
              <a:buClr>
                <a:schemeClr val="lt1"/>
              </a:buClr>
              <a:buSzPts val="1400"/>
              <a:buNone/>
              <a:defRPr sz="1400"/>
            </a:lvl1pPr>
            <a:lvl2pPr marL="914400" lvl="1" indent="-228600" algn="l" rtl="0">
              <a:lnSpc>
                <a:spcPct val="120000"/>
              </a:lnSpc>
              <a:spcBef>
                <a:spcPts val="500"/>
              </a:spcBef>
              <a:spcAft>
                <a:spcPts val="0"/>
              </a:spcAft>
              <a:buClr>
                <a:schemeClr val="lt1"/>
              </a:buClr>
              <a:buSzPts val="1200"/>
              <a:buNone/>
              <a:defRPr sz="1200"/>
            </a:lvl2pPr>
            <a:lvl3pPr marL="1371600" lvl="2" indent="-228600" algn="l" rtl="0">
              <a:lnSpc>
                <a:spcPct val="120000"/>
              </a:lnSpc>
              <a:spcBef>
                <a:spcPts val="500"/>
              </a:spcBef>
              <a:spcAft>
                <a:spcPts val="0"/>
              </a:spcAft>
              <a:buClr>
                <a:schemeClr val="lt1"/>
              </a:buClr>
              <a:buSzPts val="1000"/>
              <a:buNone/>
              <a:defRPr sz="1000"/>
            </a:lvl3pPr>
            <a:lvl4pPr marL="1828800" lvl="3" indent="-228600" algn="l" rtl="0">
              <a:lnSpc>
                <a:spcPct val="120000"/>
              </a:lnSpc>
              <a:spcBef>
                <a:spcPts val="500"/>
              </a:spcBef>
              <a:spcAft>
                <a:spcPts val="0"/>
              </a:spcAft>
              <a:buClr>
                <a:schemeClr val="lt1"/>
              </a:buClr>
              <a:buSzPts val="900"/>
              <a:buNone/>
              <a:defRPr sz="900"/>
            </a:lvl4pPr>
            <a:lvl5pPr marL="2286000" lvl="4" indent="-228600" algn="l" rtl="0">
              <a:lnSpc>
                <a:spcPct val="120000"/>
              </a:lnSpc>
              <a:spcBef>
                <a:spcPts val="500"/>
              </a:spcBef>
              <a:spcAft>
                <a:spcPts val="0"/>
              </a:spcAft>
              <a:buClr>
                <a:schemeClr val="lt1"/>
              </a:buClr>
              <a:buSzPts val="900"/>
              <a:buNone/>
              <a:defRPr sz="900"/>
            </a:lvl5pPr>
            <a:lvl6pPr marL="2743200" lvl="5" indent="-228600" algn="l" rtl="0">
              <a:lnSpc>
                <a:spcPct val="120000"/>
              </a:lnSpc>
              <a:spcBef>
                <a:spcPts val="500"/>
              </a:spcBef>
              <a:spcAft>
                <a:spcPts val="0"/>
              </a:spcAft>
              <a:buClr>
                <a:schemeClr val="lt1"/>
              </a:buClr>
              <a:buSzPts val="900"/>
              <a:buNone/>
              <a:defRPr sz="900"/>
            </a:lvl6pPr>
            <a:lvl7pPr marL="3200400" lvl="6" indent="-228600" algn="l" rtl="0">
              <a:lnSpc>
                <a:spcPct val="120000"/>
              </a:lnSpc>
              <a:spcBef>
                <a:spcPts val="500"/>
              </a:spcBef>
              <a:spcAft>
                <a:spcPts val="0"/>
              </a:spcAft>
              <a:buClr>
                <a:schemeClr val="lt1"/>
              </a:buClr>
              <a:buSzPts val="900"/>
              <a:buNone/>
              <a:defRPr sz="900"/>
            </a:lvl7pPr>
            <a:lvl8pPr marL="3657600" lvl="7" indent="-228600" algn="l" rtl="0">
              <a:lnSpc>
                <a:spcPct val="120000"/>
              </a:lnSpc>
              <a:spcBef>
                <a:spcPts val="500"/>
              </a:spcBef>
              <a:spcAft>
                <a:spcPts val="0"/>
              </a:spcAft>
              <a:buClr>
                <a:schemeClr val="lt1"/>
              </a:buClr>
              <a:buSzPts val="900"/>
              <a:buNone/>
              <a:defRPr sz="900"/>
            </a:lvl8pPr>
            <a:lvl9pPr marL="4114800" lvl="8" indent="-228600" algn="l" rtl="0">
              <a:lnSpc>
                <a:spcPct val="120000"/>
              </a:lnSpc>
              <a:spcBef>
                <a:spcPts val="500"/>
              </a:spcBef>
              <a:spcAft>
                <a:spcPts val="0"/>
              </a:spcAft>
              <a:buClr>
                <a:schemeClr val="lt1"/>
              </a:buClr>
              <a:buSzPts val="900"/>
              <a:buNone/>
              <a:defRPr sz="900"/>
            </a:lvl9pPr>
          </a:lstStyle>
          <a:p>
            <a:endParaRPr/>
          </a:p>
        </p:txBody>
      </p:sp>
      <p:sp>
        <p:nvSpPr>
          <p:cNvPr id="180" name="Google Shape;180;p34"/>
          <p:cNvSpPr txBox="1">
            <a:spLocks noGrp="1"/>
          </p:cNvSpPr>
          <p:nvPr>
            <p:ph type="body" idx="5"/>
          </p:nvPr>
        </p:nvSpPr>
        <p:spPr>
          <a:xfrm>
            <a:off x="5979974" y="1566240"/>
            <a:ext cx="2468400" cy="617400"/>
          </a:xfrm>
          <a:prstGeom prst="rect">
            <a:avLst/>
          </a:prstGeom>
          <a:noFill/>
          <a:ln>
            <a:noFill/>
          </a:ln>
        </p:spPr>
        <p:txBody>
          <a:bodyPr spcFirstLastPara="1" wrap="square" lIns="91425" tIns="45700" rIns="91425" bIns="45700" anchor="b" anchorCtr="0">
            <a:noAutofit/>
          </a:bodyPr>
          <a:lstStyle>
            <a:lvl1pPr marL="457200" lvl="0" indent="-228600" algn="ctr" rtl="0">
              <a:lnSpc>
                <a:spcPct val="100000"/>
              </a:lnSpc>
              <a:spcBef>
                <a:spcPts val="1000"/>
              </a:spcBef>
              <a:spcAft>
                <a:spcPts val="0"/>
              </a:spcAft>
              <a:buClr>
                <a:schemeClr val="lt1"/>
              </a:buClr>
              <a:buSzPts val="2400"/>
              <a:buNone/>
              <a:defRPr sz="2400" b="0">
                <a:solidFill>
                  <a:schemeClr val="lt1"/>
                </a:solidFill>
              </a:defRPr>
            </a:lvl1pPr>
            <a:lvl2pPr marL="914400" lvl="1" indent="-228600" algn="l" rtl="0">
              <a:lnSpc>
                <a:spcPct val="120000"/>
              </a:lnSpc>
              <a:spcBef>
                <a:spcPts val="500"/>
              </a:spcBef>
              <a:spcAft>
                <a:spcPts val="0"/>
              </a:spcAft>
              <a:buClr>
                <a:schemeClr val="lt1"/>
              </a:buClr>
              <a:buSzPts val="2000"/>
              <a:buNone/>
              <a:defRPr sz="2000" b="1"/>
            </a:lvl2pPr>
            <a:lvl3pPr marL="1371600" lvl="2" indent="-228600" algn="l" rtl="0">
              <a:lnSpc>
                <a:spcPct val="120000"/>
              </a:lnSpc>
              <a:spcBef>
                <a:spcPts val="500"/>
              </a:spcBef>
              <a:spcAft>
                <a:spcPts val="0"/>
              </a:spcAft>
              <a:buClr>
                <a:schemeClr val="lt1"/>
              </a:buClr>
              <a:buSzPts val="1800"/>
              <a:buNone/>
              <a:defRPr sz="1800" b="1"/>
            </a:lvl3pPr>
            <a:lvl4pPr marL="1828800" lvl="3" indent="-228600" algn="l" rtl="0">
              <a:lnSpc>
                <a:spcPct val="120000"/>
              </a:lnSpc>
              <a:spcBef>
                <a:spcPts val="500"/>
              </a:spcBef>
              <a:spcAft>
                <a:spcPts val="0"/>
              </a:spcAft>
              <a:buClr>
                <a:schemeClr val="lt1"/>
              </a:buClr>
              <a:buSzPts val="1600"/>
              <a:buNone/>
              <a:defRPr sz="1600" b="1"/>
            </a:lvl4pPr>
            <a:lvl5pPr marL="2286000" lvl="4" indent="-228600" algn="l" rtl="0">
              <a:lnSpc>
                <a:spcPct val="120000"/>
              </a:lnSpc>
              <a:spcBef>
                <a:spcPts val="500"/>
              </a:spcBef>
              <a:spcAft>
                <a:spcPts val="0"/>
              </a:spcAft>
              <a:buClr>
                <a:schemeClr val="lt1"/>
              </a:buClr>
              <a:buSzPts val="1600"/>
              <a:buNone/>
              <a:defRPr sz="1600" b="1"/>
            </a:lvl5pPr>
            <a:lvl6pPr marL="2743200" lvl="5" indent="-228600" algn="l" rtl="0">
              <a:lnSpc>
                <a:spcPct val="120000"/>
              </a:lnSpc>
              <a:spcBef>
                <a:spcPts val="500"/>
              </a:spcBef>
              <a:spcAft>
                <a:spcPts val="0"/>
              </a:spcAft>
              <a:buClr>
                <a:schemeClr val="lt1"/>
              </a:buClr>
              <a:buSzPts val="1600"/>
              <a:buNone/>
              <a:defRPr sz="1600" b="1"/>
            </a:lvl6pPr>
            <a:lvl7pPr marL="3200400" lvl="6" indent="-228600" algn="l" rtl="0">
              <a:lnSpc>
                <a:spcPct val="120000"/>
              </a:lnSpc>
              <a:spcBef>
                <a:spcPts val="500"/>
              </a:spcBef>
              <a:spcAft>
                <a:spcPts val="0"/>
              </a:spcAft>
              <a:buClr>
                <a:schemeClr val="lt1"/>
              </a:buClr>
              <a:buSzPts val="1600"/>
              <a:buNone/>
              <a:defRPr sz="1600" b="1"/>
            </a:lvl7pPr>
            <a:lvl8pPr marL="3657600" lvl="7" indent="-228600" algn="l" rtl="0">
              <a:lnSpc>
                <a:spcPct val="120000"/>
              </a:lnSpc>
              <a:spcBef>
                <a:spcPts val="500"/>
              </a:spcBef>
              <a:spcAft>
                <a:spcPts val="0"/>
              </a:spcAft>
              <a:buClr>
                <a:schemeClr val="lt1"/>
              </a:buClr>
              <a:buSzPts val="1600"/>
              <a:buNone/>
              <a:defRPr sz="1600" b="1"/>
            </a:lvl8pPr>
            <a:lvl9pPr marL="4114800" lvl="8" indent="-228600" algn="l" rtl="0">
              <a:lnSpc>
                <a:spcPct val="120000"/>
              </a:lnSpc>
              <a:spcBef>
                <a:spcPts val="500"/>
              </a:spcBef>
              <a:spcAft>
                <a:spcPts val="0"/>
              </a:spcAft>
              <a:buClr>
                <a:schemeClr val="lt1"/>
              </a:buClr>
              <a:buSzPts val="1600"/>
              <a:buNone/>
              <a:defRPr sz="1600" b="1"/>
            </a:lvl9pPr>
          </a:lstStyle>
          <a:p>
            <a:endParaRPr/>
          </a:p>
        </p:txBody>
      </p:sp>
      <p:sp>
        <p:nvSpPr>
          <p:cNvPr id="181" name="Google Shape;181;p34"/>
          <p:cNvSpPr txBox="1">
            <a:spLocks noGrp="1"/>
          </p:cNvSpPr>
          <p:nvPr>
            <p:ph type="body" idx="6"/>
          </p:nvPr>
        </p:nvSpPr>
        <p:spPr>
          <a:xfrm>
            <a:off x="5982260" y="2183718"/>
            <a:ext cx="2468400" cy="2159700"/>
          </a:xfrm>
          <a:prstGeom prst="rect">
            <a:avLst/>
          </a:prstGeom>
          <a:noFill/>
          <a:ln>
            <a:noFill/>
          </a:ln>
        </p:spPr>
        <p:txBody>
          <a:bodyPr spcFirstLastPara="1" wrap="square" lIns="91425" tIns="45700" rIns="91425" bIns="45700" anchor="t" anchorCtr="0">
            <a:noAutofit/>
          </a:bodyPr>
          <a:lstStyle>
            <a:lvl1pPr marL="457200" lvl="0" indent="-228600" algn="ctr" rtl="0">
              <a:lnSpc>
                <a:spcPct val="120000"/>
              </a:lnSpc>
              <a:spcBef>
                <a:spcPts val="1000"/>
              </a:spcBef>
              <a:spcAft>
                <a:spcPts val="0"/>
              </a:spcAft>
              <a:buClr>
                <a:schemeClr val="lt1"/>
              </a:buClr>
              <a:buSzPts val="1400"/>
              <a:buNone/>
              <a:defRPr sz="1400"/>
            </a:lvl1pPr>
            <a:lvl2pPr marL="914400" lvl="1" indent="-228600" algn="l" rtl="0">
              <a:lnSpc>
                <a:spcPct val="120000"/>
              </a:lnSpc>
              <a:spcBef>
                <a:spcPts val="500"/>
              </a:spcBef>
              <a:spcAft>
                <a:spcPts val="0"/>
              </a:spcAft>
              <a:buClr>
                <a:schemeClr val="lt1"/>
              </a:buClr>
              <a:buSzPts val="1200"/>
              <a:buNone/>
              <a:defRPr sz="1200"/>
            </a:lvl2pPr>
            <a:lvl3pPr marL="1371600" lvl="2" indent="-228600" algn="l" rtl="0">
              <a:lnSpc>
                <a:spcPct val="120000"/>
              </a:lnSpc>
              <a:spcBef>
                <a:spcPts val="500"/>
              </a:spcBef>
              <a:spcAft>
                <a:spcPts val="0"/>
              </a:spcAft>
              <a:buClr>
                <a:schemeClr val="lt1"/>
              </a:buClr>
              <a:buSzPts val="1000"/>
              <a:buNone/>
              <a:defRPr sz="1000"/>
            </a:lvl3pPr>
            <a:lvl4pPr marL="1828800" lvl="3" indent="-228600" algn="l" rtl="0">
              <a:lnSpc>
                <a:spcPct val="120000"/>
              </a:lnSpc>
              <a:spcBef>
                <a:spcPts val="500"/>
              </a:spcBef>
              <a:spcAft>
                <a:spcPts val="0"/>
              </a:spcAft>
              <a:buClr>
                <a:schemeClr val="lt1"/>
              </a:buClr>
              <a:buSzPts val="900"/>
              <a:buNone/>
              <a:defRPr sz="900"/>
            </a:lvl4pPr>
            <a:lvl5pPr marL="2286000" lvl="4" indent="-228600" algn="l" rtl="0">
              <a:lnSpc>
                <a:spcPct val="120000"/>
              </a:lnSpc>
              <a:spcBef>
                <a:spcPts val="500"/>
              </a:spcBef>
              <a:spcAft>
                <a:spcPts val="0"/>
              </a:spcAft>
              <a:buClr>
                <a:schemeClr val="lt1"/>
              </a:buClr>
              <a:buSzPts val="900"/>
              <a:buNone/>
              <a:defRPr sz="900"/>
            </a:lvl5pPr>
            <a:lvl6pPr marL="2743200" lvl="5" indent="-228600" algn="l" rtl="0">
              <a:lnSpc>
                <a:spcPct val="120000"/>
              </a:lnSpc>
              <a:spcBef>
                <a:spcPts val="500"/>
              </a:spcBef>
              <a:spcAft>
                <a:spcPts val="0"/>
              </a:spcAft>
              <a:buClr>
                <a:schemeClr val="lt1"/>
              </a:buClr>
              <a:buSzPts val="900"/>
              <a:buNone/>
              <a:defRPr sz="900"/>
            </a:lvl6pPr>
            <a:lvl7pPr marL="3200400" lvl="6" indent="-228600" algn="l" rtl="0">
              <a:lnSpc>
                <a:spcPct val="120000"/>
              </a:lnSpc>
              <a:spcBef>
                <a:spcPts val="500"/>
              </a:spcBef>
              <a:spcAft>
                <a:spcPts val="0"/>
              </a:spcAft>
              <a:buClr>
                <a:schemeClr val="lt1"/>
              </a:buClr>
              <a:buSzPts val="900"/>
              <a:buNone/>
              <a:defRPr sz="900"/>
            </a:lvl7pPr>
            <a:lvl8pPr marL="3657600" lvl="7" indent="-228600" algn="l" rtl="0">
              <a:lnSpc>
                <a:spcPct val="120000"/>
              </a:lnSpc>
              <a:spcBef>
                <a:spcPts val="500"/>
              </a:spcBef>
              <a:spcAft>
                <a:spcPts val="0"/>
              </a:spcAft>
              <a:buClr>
                <a:schemeClr val="lt1"/>
              </a:buClr>
              <a:buSzPts val="900"/>
              <a:buNone/>
              <a:defRPr sz="900"/>
            </a:lvl8pPr>
            <a:lvl9pPr marL="4114800" lvl="8" indent="-228600" algn="l" rtl="0">
              <a:lnSpc>
                <a:spcPct val="120000"/>
              </a:lnSpc>
              <a:spcBef>
                <a:spcPts val="500"/>
              </a:spcBef>
              <a:spcAft>
                <a:spcPts val="0"/>
              </a:spcAft>
              <a:buClr>
                <a:schemeClr val="lt1"/>
              </a:buClr>
              <a:buSzPts val="900"/>
              <a:buNone/>
              <a:defRPr sz="900"/>
            </a:lvl9pPr>
          </a:lstStyle>
          <a:p>
            <a:endParaRPr/>
          </a:p>
        </p:txBody>
      </p:sp>
      <p:sp>
        <p:nvSpPr>
          <p:cNvPr id="182" name="Google Shape;182;p34"/>
          <p:cNvSpPr txBox="1">
            <a:spLocks noGrp="1"/>
          </p:cNvSpPr>
          <p:nvPr>
            <p:ph type="dt" idx="10"/>
          </p:nvPr>
        </p:nvSpPr>
        <p:spPr>
          <a:xfrm>
            <a:off x="5759450" y="4412456"/>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3" name="Google Shape;183;p34"/>
          <p:cNvSpPr txBox="1">
            <a:spLocks noGrp="1"/>
          </p:cNvSpPr>
          <p:nvPr>
            <p:ph type="ftr" idx="11"/>
          </p:nvPr>
        </p:nvSpPr>
        <p:spPr>
          <a:xfrm>
            <a:off x="685800" y="4412456"/>
            <a:ext cx="50037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4" name="Google Shape;184;p34"/>
          <p:cNvSpPr txBox="1">
            <a:spLocks noGrp="1"/>
          </p:cNvSpPr>
          <p:nvPr>
            <p:ph type="sldNum" idx="12"/>
          </p:nvPr>
        </p:nvSpPr>
        <p:spPr>
          <a:xfrm>
            <a:off x="7885112" y="4412456"/>
            <a:ext cx="565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85"/>
        <p:cNvGrpSpPr/>
        <p:nvPr/>
      </p:nvGrpSpPr>
      <p:grpSpPr>
        <a:xfrm>
          <a:off x="0" y="0"/>
          <a:ext cx="0" cy="0"/>
          <a:chOff x="0" y="0"/>
          <a:chExt cx="0" cy="0"/>
        </a:xfrm>
      </p:grpSpPr>
      <p:sp>
        <p:nvSpPr>
          <p:cNvPr id="186" name="Google Shape;186;p35"/>
          <p:cNvSpPr txBox="1">
            <a:spLocks noGrp="1"/>
          </p:cNvSpPr>
          <p:nvPr>
            <p:ph type="title"/>
          </p:nvPr>
        </p:nvSpPr>
        <p:spPr>
          <a:xfrm>
            <a:off x="685355" y="1595207"/>
            <a:ext cx="7766400" cy="18840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SzPts val="1400"/>
              <a:buNone/>
              <a:defRPr sz="3200"/>
            </a:lvl1pPr>
            <a:lvl2pPr lvl="1" algn="ctr" rtl="0">
              <a:lnSpc>
                <a:spcPct val="90000"/>
              </a:lnSpc>
              <a:spcBef>
                <a:spcPts val="0"/>
              </a:spcBef>
              <a:spcAft>
                <a:spcPts val="0"/>
              </a:spcAft>
              <a:buSzPts val="1400"/>
              <a:buNone/>
              <a:defRPr/>
            </a:lvl2pPr>
            <a:lvl3pPr lvl="2" algn="ctr" rtl="0">
              <a:lnSpc>
                <a:spcPct val="90000"/>
              </a:lnSpc>
              <a:spcBef>
                <a:spcPts val="0"/>
              </a:spcBef>
              <a:spcAft>
                <a:spcPts val="0"/>
              </a:spcAft>
              <a:buSzPts val="1400"/>
              <a:buNone/>
              <a:defRPr/>
            </a:lvl3pPr>
            <a:lvl4pPr lvl="3" algn="ctr" rtl="0">
              <a:lnSpc>
                <a:spcPct val="90000"/>
              </a:lnSpc>
              <a:spcBef>
                <a:spcPts val="0"/>
              </a:spcBef>
              <a:spcAft>
                <a:spcPts val="0"/>
              </a:spcAft>
              <a:buSzPts val="1400"/>
              <a:buNone/>
              <a:defRPr/>
            </a:lvl4pPr>
            <a:lvl5pPr lvl="4" algn="ctr" rtl="0">
              <a:lnSpc>
                <a:spcPct val="90000"/>
              </a:lnSpc>
              <a:spcBef>
                <a:spcPts val="0"/>
              </a:spcBef>
              <a:spcAft>
                <a:spcPts val="0"/>
              </a:spcAft>
              <a:buSzPts val="1400"/>
              <a:buNone/>
              <a:defRPr/>
            </a:lvl5pPr>
            <a:lvl6pPr lvl="5" algn="ctr" rtl="0">
              <a:lnSpc>
                <a:spcPct val="90000"/>
              </a:lnSpc>
              <a:spcBef>
                <a:spcPts val="0"/>
              </a:spcBef>
              <a:spcAft>
                <a:spcPts val="0"/>
              </a:spcAft>
              <a:buSzPts val="1400"/>
              <a:buNone/>
              <a:defRPr/>
            </a:lvl6pPr>
            <a:lvl7pPr lvl="6" algn="ctr" rtl="0">
              <a:lnSpc>
                <a:spcPct val="90000"/>
              </a:lnSpc>
              <a:spcBef>
                <a:spcPts val="0"/>
              </a:spcBef>
              <a:spcAft>
                <a:spcPts val="0"/>
              </a:spcAft>
              <a:buSzPts val="1400"/>
              <a:buNone/>
              <a:defRPr/>
            </a:lvl7pPr>
            <a:lvl8pPr lvl="7" algn="ctr" rtl="0">
              <a:lnSpc>
                <a:spcPct val="90000"/>
              </a:lnSpc>
              <a:spcBef>
                <a:spcPts val="0"/>
              </a:spcBef>
              <a:spcAft>
                <a:spcPts val="0"/>
              </a:spcAft>
              <a:buSzPts val="1400"/>
              <a:buNone/>
              <a:defRPr/>
            </a:lvl8pPr>
            <a:lvl9pPr lvl="8" algn="ctr" rtl="0">
              <a:lnSpc>
                <a:spcPct val="90000"/>
              </a:lnSpc>
              <a:spcBef>
                <a:spcPts val="0"/>
              </a:spcBef>
              <a:spcAft>
                <a:spcPts val="0"/>
              </a:spcAft>
              <a:buSzPts val="1400"/>
              <a:buNone/>
              <a:defRPr/>
            </a:lvl9pPr>
          </a:lstStyle>
          <a:p>
            <a:endParaRPr/>
          </a:p>
        </p:txBody>
      </p:sp>
      <p:sp>
        <p:nvSpPr>
          <p:cNvPr id="187" name="Google Shape;187;p35"/>
          <p:cNvSpPr txBox="1">
            <a:spLocks noGrp="1"/>
          </p:cNvSpPr>
          <p:nvPr>
            <p:ph type="body" idx="1"/>
          </p:nvPr>
        </p:nvSpPr>
        <p:spPr>
          <a:xfrm>
            <a:off x="685346" y="3487917"/>
            <a:ext cx="7765200" cy="855600"/>
          </a:xfrm>
          <a:prstGeom prst="rect">
            <a:avLst/>
          </a:prstGeom>
          <a:noFill/>
          <a:ln>
            <a:noFill/>
          </a:ln>
        </p:spPr>
        <p:txBody>
          <a:bodyPr spcFirstLastPara="1" wrap="square" lIns="91425" tIns="45700" rIns="91425" bIns="45700" anchor="t" anchorCtr="0">
            <a:noAutofit/>
          </a:bodyPr>
          <a:lstStyle>
            <a:lvl1pPr marL="457200" lvl="0" indent="-228600" algn="ctr" rtl="0">
              <a:lnSpc>
                <a:spcPct val="120000"/>
              </a:lnSpc>
              <a:spcBef>
                <a:spcPts val="1000"/>
              </a:spcBef>
              <a:spcAft>
                <a:spcPts val="0"/>
              </a:spcAft>
              <a:buClr>
                <a:schemeClr val="lt1"/>
              </a:buClr>
              <a:buSzPts val="1600"/>
              <a:buNone/>
              <a:defRPr sz="1600"/>
            </a:lvl1pPr>
            <a:lvl2pPr marL="914400" lvl="1" indent="-228600" algn="l" rtl="0">
              <a:lnSpc>
                <a:spcPct val="120000"/>
              </a:lnSpc>
              <a:spcBef>
                <a:spcPts val="500"/>
              </a:spcBef>
              <a:spcAft>
                <a:spcPts val="0"/>
              </a:spcAft>
              <a:buClr>
                <a:schemeClr val="lt1"/>
              </a:buClr>
              <a:buSzPts val="1400"/>
              <a:buNone/>
              <a:defRPr sz="1400"/>
            </a:lvl2pPr>
            <a:lvl3pPr marL="1371600" lvl="2" indent="-228600" algn="l" rtl="0">
              <a:lnSpc>
                <a:spcPct val="120000"/>
              </a:lnSpc>
              <a:spcBef>
                <a:spcPts val="500"/>
              </a:spcBef>
              <a:spcAft>
                <a:spcPts val="0"/>
              </a:spcAft>
              <a:buClr>
                <a:schemeClr val="lt1"/>
              </a:buClr>
              <a:buSzPts val="1200"/>
              <a:buNone/>
              <a:defRPr sz="1200"/>
            </a:lvl3pPr>
            <a:lvl4pPr marL="1828800" lvl="3" indent="-228600" algn="l" rtl="0">
              <a:lnSpc>
                <a:spcPct val="120000"/>
              </a:lnSpc>
              <a:spcBef>
                <a:spcPts val="500"/>
              </a:spcBef>
              <a:spcAft>
                <a:spcPts val="0"/>
              </a:spcAft>
              <a:buClr>
                <a:schemeClr val="lt1"/>
              </a:buClr>
              <a:buSzPts val="1000"/>
              <a:buNone/>
              <a:defRPr sz="1000"/>
            </a:lvl4pPr>
            <a:lvl5pPr marL="2286000" lvl="4" indent="-228600" algn="l" rtl="0">
              <a:lnSpc>
                <a:spcPct val="120000"/>
              </a:lnSpc>
              <a:spcBef>
                <a:spcPts val="500"/>
              </a:spcBef>
              <a:spcAft>
                <a:spcPts val="0"/>
              </a:spcAft>
              <a:buClr>
                <a:schemeClr val="lt1"/>
              </a:buClr>
              <a:buSzPts val="1000"/>
              <a:buNone/>
              <a:defRPr sz="1000"/>
            </a:lvl5pPr>
            <a:lvl6pPr marL="2743200" lvl="5" indent="-228600" algn="l" rtl="0">
              <a:lnSpc>
                <a:spcPct val="120000"/>
              </a:lnSpc>
              <a:spcBef>
                <a:spcPts val="500"/>
              </a:spcBef>
              <a:spcAft>
                <a:spcPts val="0"/>
              </a:spcAft>
              <a:buClr>
                <a:schemeClr val="lt1"/>
              </a:buClr>
              <a:buSzPts val="1000"/>
              <a:buNone/>
              <a:defRPr sz="1000"/>
            </a:lvl6pPr>
            <a:lvl7pPr marL="3200400" lvl="6" indent="-228600" algn="l" rtl="0">
              <a:lnSpc>
                <a:spcPct val="120000"/>
              </a:lnSpc>
              <a:spcBef>
                <a:spcPts val="500"/>
              </a:spcBef>
              <a:spcAft>
                <a:spcPts val="0"/>
              </a:spcAft>
              <a:buClr>
                <a:schemeClr val="lt1"/>
              </a:buClr>
              <a:buSzPts val="1000"/>
              <a:buNone/>
              <a:defRPr sz="1000"/>
            </a:lvl7pPr>
            <a:lvl8pPr marL="3657600" lvl="7" indent="-228600" algn="l" rtl="0">
              <a:lnSpc>
                <a:spcPct val="120000"/>
              </a:lnSpc>
              <a:spcBef>
                <a:spcPts val="500"/>
              </a:spcBef>
              <a:spcAft>
                <a:spcPts val="0"/>
              </a:spcAft>
              <a:buClr>
                <a:schemeClr val="lt1"/>
              </a:buClr>
              <a:buSzPts val="1000"/>
              <a:buNone/>
              <a:defRPr sz="1000"/>
            </a:lvl8pPr>
            <a:lvl9pPr marL="4114800" lvl="8" indent="-228600" algn="l" rtl="0">
              <a:lnSpc>
                <a:spcPct val="120000"/>
              </a:lnSpc>
              <a:spcBef>
                <a:spcPts val="500"/>
              </a:spcBef>
              <a:spcAft>
                <a:spcPts val="0"/>
              </a:spcAft>
              <a:buClr>
                <a:schemeClr val="lt1"/>
              </a:buClr>
              <a:buSzPts val="1000"/>
              <a:buNone/>
              <a:defRPr sz="1000"/>
            </a:lvl9pPr>
          </a:lstStyle>
          <a:p>
            <a:endParaRPr/>
          </a:p>
        </p:txBody>
      </p:sp>
      <p:sp>
        <p:nvSpPr>
          <p:cNvPr id="188" name="Google Shape;188;p35"/>
          <p:cNvSpPr txBox="1">
            <a:spLocks noGrp="1"/>
          </p:cNvSpPr>
          <p:nvPr>
            <p:ph type="dt" idx="10"/>
          </p:nvPr>
        </p:nvSpPr>
        <p:spPr>
          <a:xfrm>
            <a:off x="5759450" y="4412456"/>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9" name="Google Shape;189;p35"/>
          <p:cNvSpPr txBox="1">
            <a:spLocks noGrp="1"/>
          </p:cNvSpPr>
          <p:nvPr>
            <p:ph type="ftr" idx="11"/>
          </p:nvPr>
        </p:nvSpPr>
        <p:spPr>
          <a:xfrm>
            <a:off x="685800" y="4412456"/>
            <a:ext cx="50037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0" name="Google Shape;190;p35"/>
          <p:cNvSpPr txBox="1">
            <a:spLocks noGrp="1"/>
          </p:cNvSpPr>
          <p:nvPr>
            <p:ph type="sldNum" idx="12"/>
          </p:nvPr>
        </p:nvSpPr>
        <p:spPr>
          <a:xfrm>
            <a:off x="7885112" y="4412456"/>
            <a:ext cx="565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91"/>
        <p:cNvGrpSpPr/>
        <p:nvPr/>
      </p:nvGrpSpPr>
      <p:grpSpPr>
        <a:xfrm>
          <a:off x="0" y="0"/>
          <a:ext cx="0" cy="0"/>
          <a:chOff x="0" y="0"/>
          <a:chExt cx="0" cy="0"/>
        </a:xfrm>
      </p:grpSpPr>
      <p:sp>
        <p:nvSpPr>
          <p:cNvPr id="192" name="Google Shape;192;p36"/>
          <p:cNvSpPr txBox="1">
            <a:spLocks noGrp="1"/>
          </p:cNvSpPr>
          <p:nvPr>
            <p:ph type="title"/>
          </p:nvPr>
        </p:nvSpPr>
        <p:spPr>
          <a:xfrm>
            <a:off x="685346" y="457201"/>
            <a:ext cx="7765200" cy="25686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SzPts val="1400"/>
              <a:buNone/>
              <a:defRPr sz="3200"/>
            </a:lvl1pPr>
            <a:lvl2pPr lvl="1" algn="ctr" rtl="0">
              <a:lnSpc>
                <a:spcPct val="90000"/>
              </a:lnSpc>
              <a:spcBef>
                <a:spcPts val="0"/>
              </a:spcBef>
              <a:spcAft>
                <a:spcPts val="0"/>
              </a:spcAft>
              <a:buSzPts val="1400"/>
              <a:buNone/>
              <a:defRPr/>
            </a:lvl2pPr>
            <a:lvl3pPr lvl="2" algn="ctr" rtl="0">
              <a:lnSpc>
                <a:spcPct val="90000"/>
              </a:lnSpc>
              <a:spcBef>
                <a:spcPts val="0"/>
              </a:spcBef>
              <a:spcAft>
                <a:spcPts val="0"/>
              </a:spcAft>
              <a:buSzPts val="1400"/>
              <a:buNone/>
              <a:defRPr/>
            </a:lvl3pPr>
            <a:lvl4pPr lvl="3" algn="ctr" rtl="0">
              <a:lnSpc>
                <a:spcPct val="90000"/>
              </a:lnSpc>
              <a:spcBef>
                <a:spcPts val="0"/>
              </a:spcBef>
              <a:spcAft>
                <a:spcPts val="0"/>
              </a:spcAft>
              <a:buSzPts val="1400"/>
              <a:buNone/>
              <a:defRPr/>
            </a:lvl4pPr>
            <a:lvl5pPr lvl="4" algn="ctr" rtl="0">
              <a:lnSpc>
                <a:spcPct val="90000"/>
              </a:lnSpc>
              <a:spcBef>
                <a:spcPts val="0"/>
              </a:spcBef>
              <a:spcAft>
                <a:spcPts val="0"/>
              </a:spcAft>
              <a:buSzPts val="1400"/>
              <a:buNone/>
              <a:defRPr/>
            </a:lvl5pPr>
            <a:lvl6pPr lvl="5" algn="ctr" rtl="0">
              <a:lnSpc>
                <a:spcPct val="90000"/>
              </a:lnSpc>
              <a:spcBef>
                <a:spcPts val="0"/>
              </a:spcBef>
              <a:spcAft>
                <a:spcPts val="0"/>
              </a:spcAft>
              <a:buSzPts val="1400"/>
              <a:buNone/>
              <a:defRPr/>
            </a:lvl6pPr>
            <a:lvl7pPr lvl="6" algn="ctr" rtl="0">
              <a:lnSpc>
                <a:spcPct val="90000"/>
              </a:lnSpc>
              <a:spcBef>
                <a:spcPts val="0"/>
              </a:spcBef>
              <a:spcAft>
                <a:spcPts val="0"/>
              </a:spcAft>
              <a:buSzPts val="1400"/>
              <a:buNone/>
              <a:defRPr/>
            </a:lvl7pPr>
            <a:lvl8pPr lvl="7" algn="ctr" rtl="0">
              <a:lnSpc>
                <a:spcPct val="90000"/>
              </a:lnSpc>
              <a:spcBef>
                <a:spcPts val="0"/>
              </a:spcBef>
              <a:spcAft>
                <a:spcPts val="0"/>
              </a:spcAft>
              <a:buSzPts val="1400"/>
              <a:buNone/>
              <a:defRPr/>
            </a:lvl8pPr>
            <a:lvl9pPr lvl="8" algn="ctr" rtl="0">
              <a:lnSpc>
                <a:spcPct val="90000"/>
              </a:lnSpc>
              <a:spcBef>
                <a:spcPts val="0"/>
              </a:spcBef>
              <a:spcAft>
                <a:spcPts val="0"/>
              </a:spcAft>
              <a:buSzPts val="1400"/>
              <a:buNone/>
              <a:defRPr/>
            </a:lvl9pPr>
          </a:lstStyle>
          <a:p>
            <a:endParaRPr/>
          </a:p>
        </p:txBody>
      </p:sp>
      <p:sp>
        <p:nvSpPr>
          <p:cNvPr id="193" name="Google Shape;193;p36"/>
          <p:cNvSpPr txBox="1">
            <a:spLocks noGrp="1"/>
          </p:cNvSpPr>
          <p:nvPr>
            <p:ph type="body" idx="1"/>
          </p:nvPr>
        </p:nvSpPr>
        <p:spPr>
          <a:xfrm>
            <a:off x="685347" y="3153615"/>
            <a:ext cx="7765200" cy="1194000"/>
          </a:xfrm>
          <a:prstGeom prst="rect">
            <a:avLst/>
          </a:prstGeom>
          <a:noFill/>
          <a:ln>
            <a:noFill/>
          </a:ln>
        </p:spPr>
        <p:txBody>
          <a:bodyPr spcFirstLastPara="1" wrap="square" lIns="91425" tIns="45700" rIns="91425" bIns="45700" anchor="ctr" anchorCtr="0">
            <a:noAutofit/>
          </a:bodyPr>
          <a:lstStyle>
            <a:lvl1pPr marL="457200" lvl="0" indent="-228600" algn="ctr" rtl="0">
              <a:lnSpc>
                <a:spcPct val="120000"/>
              </a:lnSpc>
              <a:spcBef>
                <a:spcPts val="1000"/>
              </a:spcBef>
              <a:spcAft>
                <a:spcPts val="0"/>
              </a:spcAft>
              <a:buClr>
                <a:schemeClr val="lt1"/>
              </a:buClr>
              <a:buSzPts val="1600"/>
              <a:buNone/>
              <a:defRPr sz="1600"/>
            </a:lvl1pPr>
            <a:lvl2pPr marL="914400" lvl="1" indent="-228600" algn="l" rtl="0">
              <a:lnSpc>
                <a:spcPct val="120000"/>
              </a:lnSpc>
              <a:spcBef>
                <a:spcPts val="500"/>
              </a:spcBef>
              <a:spcAft>
                <a:spcPts val="0"/>
              </a:spcAft>
              <a:buClr>
                <a:schemeClr val="lt1"/>
              </a:buClr>
              <a:buSzPts val="1400"/>
              <a:buNone/>
              <a:defRPr sz="1400"/>
            </a:lvl2pPr>
            <a:lvl3pPr marL="1371600" lvl="2" indent="-228600" algn="l" rtl="0">
              <a:lnSpc>
                <a:spcPct val="120000"/>
              </a:lnSpc>
              <a:spcBef>
                <a:spcPts val="500"/>
              </a:spcBef>
              <a:spcAft>
                <a:spcPts val="0"/>
              </a:spcAft>
              <a:buClr>
                <a:schemeClr val="lt1"/>
              </a:buClr>
              <a:buSzPts val="1200"/>
              <a:buNone/>
              <a:defRPr sz="1200"/>
            </a:lvl3pPr>
            <a:lvl4pPr marL="1828800" lvl="3" indent="-228600" algn="l" rtl="0">
              <a:lnSpc>
                <a:spcPct val="120000"/>
              </a:lnSpc>
              <a:spcBef>
                <a:spcPts val="500"/>
              </a:spcBef>
              <a:spcAft>
                <a:spcPts val="0"/>
              </a:spcAft>
              <a:buClr>
                <a:schemeClr val="lt1"/>
              </a:buClr>
              <a:buSzPts val="1000"/>
              <a:buNone/>
              <a:defRPr sz="1000"/>
            </a:lvl4pPr>
            <a:lvl5pPr marL="2286000" lvl="4" indent="-228600" algn="l" rtl="0">
              <a:lnSpc>
                <a:spcPct val="120000"/>
              </a:lnSpc>
              <a:spcBef>
                <a:spcPts val="500"/>
              </a:spcBef>
              <a:spcAft>
                <a:spcPts val="0"/>
              </a:spcAft>
              <a:buClr>
                <a:schemeClr val="lt1"/>
              </a:buClr>
              <a:buSzPts val="1000"/>
              <a:buNone/>
              <a:defRPr sz="1000"/>
            </a:lvl5pPr>
            <a:lvl6pPr marL="2743200" lvl="5" indent="-228600" algn="l" rtl="0">
              <a:lnSpc>
                <a:spcPct val="120000"/>
              </a:lnSpc>
              <a:spcBef>
                <a:spcPts val="500"/>
              </a:spcBef>
              <a:spcAft>
                <a:spcPts val="0"/>
              </a:spcAft>
              <a:buClr>
                <a:schemeClr val="lt1"/>
              </a:buClr>
              <a:buSzPts val="1000"/>
              <a:buNone/>
              <a:defRPr sz="1000"/>
            </a:lvl6pPr>
            <a:lvl7pPr marL="3200400" lvl="6" indent="-228600" algn="l" rtl="0">
              <a:lnSpc>
                <a:spcPct val="120000"/>
              </a:lnSpc>
              <a:spcBef>
                <a:spcPts val="500"/>
              </a:spcBef>
              <a:spcAft>
                <a:spcPts val="0"/>
              </a:spcAft>
              <a:buClr>
                <a:schemeClr val="lt1"/>
              </a:buClr>
              <a:buSzPts val="1000"/>
              <a:buNone/>
              <a:defRPr sz="1000"/>
            </a:lvl7pPr>
            <a:lvl8pPr marL="3657600" lvl="7" indent="-228600" algn="l" rtl="0">
              <a:lnSpc>
                <a:spcPct val="120000"/>
              </a:lnSpc>
              <a:spcBef>
                <a:spcPts val="500"/>
              </a:spcBef>
              <a:spcAft>
                <a:spcPts val="0"/>
              </a:spcAft>
              <a:buClr>
                <a:schemeClr val="lt1"/>
              </a:buClr>
              <a:buSzPts val="1000"/>
              <a:buNone/>
              <a:defRPr sz="1000"/>
            </a:lvl8pPr>
            <a:lvl9pPr marL="4114800" lvl="8" indent="-228600" algn="l" rtl="0">
              <a:lnSpc>
                <a:spcPct val="120000"/>
              </a:lnSpc>
              <a:spcBef>
                <a:spcPts val="500"/>
              </a:spcBef>
              <a:spcAft>
                <a:spcPts val="0"/>
              </a:spcAft>
              <a:buClr>
                <a:schemeClr val="lt1"/>
              </a:buClr>
              <a:buSzPts val="1000"/>
              <a:buNone/>
              <a:defRPr sz="1000"/>
            </a:lvl9pPr>
          </a:lstStyle>
          <a:p>
            <a:endParaRPr/>
          </a:p>
        </p:txBody>
      </p:sp>
      <p:sp>
        <p:nvSpPr>
          <p:cNvPr id="194" name="Google Shape;194;p36"/>
          <p:cNvSpPr txBox="1">
            <a:spLocks noGrp="1"/>
          </p:cNvSpPr>
          <p:nvPr>
            <p:ph type="dt" idx="10"/>
          </p:nvPr>
        </p:nvSpPr>
        <p:spPr>
          <a:xfrm>
            <a:off x="5759450" y="4412456"/>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5" name="Google Shape;195;p36"/>
          <p:cNvSpPr txBox="1">
            <a:spLocks noGrp="1"/>
          </p:cNvSpPr>
          <p:nvPr>
            <p:ph type="ftr" idx="11"/>
          </p:nvPr>
        </p:nvSpPr>
        <p:spPr>
          <a:xfrm>
            <a:off x="685800" y="4412456"/>
            <a:ext cx="50037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6" name="Google Shape;196;p36"/>
          <p:cNvSpPr txBox="1">
            <a:spLocks noGrp="1"/>
          </p:cNvSpPr>
          <p:nvPr>
            <p:ph type="sldNum" idx="12"/>
          </p:nvPr>
        </p:nvSpPr>
        <p:spPr>
          <a:xfrm>
            <a:off x="7885112" y="4412456"/>
            <a:ext cx="565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97"/>
        <p:cNvGrpSpPr/>
        <p:nvPr/>
      </p:nvGrpSpPr>
      <p:grpSpPr>
        <a:xfrm>
          <a:off x="0" y="0"/>
          <a:ext cx="0" cy="0"/>
          <a:chOff x="0" y="0"/>
          <a:chExt cx="0" cy="0"/>
        </a:xfrm>
      </p:grpSpPr>
      <p:sp>
        <p:nvSpPr>
          <p:cNvPr id="198" name="Google Shape;198;p37"/>
          <p:cNvSpPr txBox="1">
            <a:spLocks noGrp="1"/>
          </p:cNvSpPr>
          <p:nvPr>
            <p:ph type="title"/>
          </p:nvPr>
        </p:nvSpPr>
        <p:spPr>
          <a:xfrm>
            <a:off x="685355" y="3217030"/>
            <a:ext cx="7775700" cy="6144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SzPts val="1400"/>
              <a:buNone/>
              <a:defRPr sz="2800"/>
            </a:lvl1pPr>
            <a:lvl2pPr lvl="1" algn="ctr" rtl="0">
              <a:lnSpc>
                <a:spcPct val="90000"/>
              </a:lnSpc>
              <a:spcBef>
                <a:spcPts val="0"/>
              </a:spcBef>
              <a:spcAft>
                <a:spcPts val="0"/>
              </a:spcAft>
              <a:buSzPts val="1400"/>
              <a:buNone/>
              <a:defRPr/>
            </a:lvl2pPr>
            <a:lvl3pPr lvl="2" algn="ctr" rtl="0">
              <a:lnSpc>
                <a:spcPct val="90000"/>
              </a:lnSpc>
              <a:spcBef>
                <a:spcPts val="0"/>
              </a:spcBef>
              <a:spcAft>
                <a:spcPts val="0"/>
              </a:spcAft>
              <a:buSzPts val="1400"/>
              <a:buNone/>
              <a:defRPr/>
            </a:lvl3pPr>
            <a:lvl4pPr lvl="3" algn="ctr" rtl="0">
              <a:lnSpc>
                <a:spcPct val="90000"/>
              </a:lnSpc>
              <a:spcBef>
                <a:spcPts val="0"/>
              </a:spcBef>
              <a:spcAft>
                <a:spcPts val="0"/>
              </a:spcAft>
              <a:buSzPts val="1400"/>
              <a:buNone/>
              <a:defRPr/>
            </a:lvl4pPr>
            <a:lvl5pPr lvl="4" algn="ctr" rtl="0">
              <a:lnSpc>
                <a:spcPct val="90000"/>
              </a:lnSpc>
              <a:spcBef>
                <a:spcPts val="0"/>
              </a:spcBef>
              <a:spcAft>
                <a:spcPts val="0"/>
              </a:spcAft>
              <a:buSzPts val="1400"/>
              <a:buNone/>
              <a:defRPr/>
            </a:lvl5pPr>
            <a:lvl6pPr lvl="5" algn="ctr" rtl="0">
              <a:lnSpc>
                <a:spcPct val="90000"/>
              </a:lnSpc>
              <a:spcBef>
                <a:spcPts val="0"/>
              </a:spcBef>
              <a:spcAft>
                <a:spcPts val="0"/>
              </a:spcAft>
              <a:buSzPts val="1400"/>
              <a:buNone/>
              <a:defRPr/>
            </a:lvl6pPr>
            <a:lvl7pPr lvl="6" algn="ctr" rtl="0">
              <a:lnSpc>
                <a:spcPct val="90000"/>
              </a:lnSpc>
              <a:spcBef>
                <a:spcPts val="0"/>
              </a:spcBef>
              <a:spcAft>
                <a:spcPts val="0"/>
              </a:spcAft>
              <a:buSzPts val="1400"/>
              <a:buNone/>
              <a:defRPr/>
            </a:lvl7pPr>
            <a:lvl8pPr lvl="7" algn="ctr" rtl="0">
              <a:lnSpc>
                <a:spcPct val="90000"/>
              </a:lnSpc>
              <a:spcBef>
                <a:spcPts val="0"/>
              </a:spcBef>
              <a:spcAft>
                <a:spcPts val="0"/>
              </a:spcAft>
              <a:buSzPts val="1400"/>
              <a:buNone/>
              <a:defRPr/>
            </a:lvl8pPr>
            <a:lvl9pPr lvl="8" algn="ctr" rtl="0">
              <a:lnSpc>
                <a:spcPct val="90000"/>
              </a:lnSpc>
              <a:spcBef>
                <a:spcPts val="0"/>
              </a:spcBef>
              <a:spcAft>
                <a:spcPts val="0"/>
              </a:spcAft>
              <a:buSzPts val="1400"/>
              <a:buNone/>
              <a:defRPr/>
            </a:lvl9pPr>
          </a:lstStyle>
          <a:p>
            <a:endParaRPr/>
          </a:p>
        </p:txBody>
      </p:sp>
      <p:sp>
        <p:nvSpPr>
          <p:cNvPr id="199" name="Google Shape;199;p37"/>
          <p:cNvSpPr>
            <a:spLocks noGrp="1"/>
          </p:cNvSpPr>
          <p:nvPr>
            <p:ph type="pic" idx="2"/>
          </p:nvPr>
        </p:nvSpPr>
        <p:spPr>
          <a:xfrm>
            <a:off x="685355" y="465992"/>
            <a:ext cx="7775700" cy="2535000"/>
          </a:xfrm>
          <a:prstGeom prst="rect">
            <a:avLst/>
          </a:prstGeom>
          <a:no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txBody>
          <a:bodyPr spcFirstLastPara="1" wrap="square" lIns="91425" tIns="45700" rIns="91425" bIns="45700" anchor="t" anchorCtr="0">
            <a:noAutofit/>
          </a:bodyPr>
          <a:lstStyle>
            <a:lvl1pPr marR="0" lvl="0" algn="ctr" rtl="0">
              <a:lnSpc>
                <a:spcPct val="120000"/>
              </a:lnSpc>
              <a:spcBef>
                <a:spcPts val="1000"/>
              </a:spcBef>
              <a:spcAft>
                <a:spcPts val="0"/>
              </a:spcAft>
              <a:buClr>
                <a:schemeClr val="lt1"/>
              </a:buClr>
              <a:buSzPts val="3200"/>
              <a:buFont typeface="Arial"/>
              <a:buNone/>
              <a:defRPr sz="3200">
                <a:solidFill>
                  <a:schemeClr val="lt1"/>
                </a:solidFill>
                <a:latin typeface="Rockwell"/>
                <a:ea typeface="Rockwell"/>
                <a:cs typeface="Rockwell"/>
                <a:sym typeface="Rockwell"/>
              </a:defRPr>
            </a:lvl1pPr>
            <a:lvl2pPr marR="0" lvl="1" algn="l" rtl="0">
              <a:lnSpc>
                <a:spcPct val="120000"/>
              </a:lnSpc>
              <a:spcBef>
                <a:spcPts val="500"/>
              </a:spcBef>
              <a:spcAft>
                <a:spcPts val="0"/>
              </a:spcAft>
              <a:buClr>
                <a:schemeClr val="lt1"/>
              </a:buClr>
              <a:buSzPts val="2800"/>
              <a:buFont typeface="Arial"/>
              <a:buNone/>
              <a:defRPr sz="2800" b="0" i="0" u="none" strike="noStrike" cap="none">
                <a:solidFill>
                  <a:schemeClr val="lt1"/>
                </a:solidFill>
                <a:latin typeface="Rockwell"/>
                <a:ea typeface="Rockwell"/>
                <a:cs typeface="Rockwell"/>
                <a:sym typeface="Rockwell"/>
              </a:defRPr>
            </a:lvl2pPr>
            <a:lvl3pPr marR="0" lvl="2" algn="l" rtl="0">
              <a:lnSpc>
                <a:spcPct val="120000"/>
              </a:lnSpc>
              <a:spcBef>
                <a:spcPts val="500"/>
              </a:spcBef>
              <a:spcAft>
                <a:spcPts val="0"/>
              </a:spcAft>
              <a:buClr>
                <a:schemeClr val="lt1"/>
              </a:buClr>
              <a:buSzPts val="2400"/>
              <a:buFont typeface="Arial"/>
              <a:buNone/>
              <a:defRPr sz="2400" b="0" i="0" u="none" strike="noStrike" cap="none">
                <a:solidFill>
                  <a:schemeClr val="lt1"/>
                </a:solidFill>
                <a:latin typeface="Rockwell"/>
                <a:ea typeface="Rockwell"/>
                <a:cs typeface="Rockwell"/>
                <a:sym typeface="Rockwell"/>
              </a:defRPr>
            </a:lvl3pPr>
            <a:lvl4pPr marR="0" lvl="3"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4pPr>
            <a:lvl5pPr marR="0" lvl="4"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5pPr>
            <a:lvl6pPr marR="0" lvl="5"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6pPr>
            <a:lvl7pPr marR="0" lvl="6"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7pPr>
            <a:lvl8pPr marR="0" lvl="7"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8pPr>
            <a:lvl9pPr marR="0" lvl="8"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9pPr>
          </a:lstStyle>
          <a:p>
            <a:endParaRPr/>
          </a:p>
        </p:txBody>
      </p:sp>
      <p:sp>
        <p:nvSpPr>
          <p:cNvPr id="200" name="Google Shape;200;p37"/>
          <p:cNvSpPr txBox="1">
            <a:spLocks noGrp="1"/>
          </p:cNvSpPr>
          <p:nvPr>
            <p:ph type="body" idx="1"/>
          </p:nvPr>
        </p:nvSpPr>
        <p:spPr>
          <a:xfrm>
            <a:off x="685346" y="3831546"/>
            <a:ext cx="7774500" cy="511800"/>
          </a:xfrm>
          <a:prstGeom prst="rect">
            <a:avLst/>
          </a:prstGeom>
          <a:noFill/>
          <a:ln>
            <a:noFill/>
          </a:ln>
        </p:spPr>
        <p:txBody>
          <a:bodyPr spcFirstLastPara="1" wrap="square" lIns="91425" tIns="45700" rIns="91425" bIns="45700" anchor="t" anchorCtr="0">
            <a:noAutofit/>
          </a:bodyPr>
          <a:lstStyle>
            <a:lvl1pPr marL="457200" lvl="0" indent="-228600" algn="ctr" rtl="0">
              <a:lnSpc>
                <a:spcPct val="120000"/>
              </a:lnSpc>
              <a:spcBef>
                <a:spcPts val="1000"/>
              </a:spcBef>
              <a:spcAft>
                <a:spcPts val="0"/>
              </a:spcAft>
              <a:buClr>
                <a:schemeClr val="lt1"/>
              </a:buClr>
              <a:buSzPts val="1800"/>
              <a:buNone/>
              <a:defRPr sz="1800"/>
            </a:lvl1pPr>
            <a:lvl2pPr marL="914400" lvl="1" indent="-228600" algn="l" rtl="0">
              <a:lnSpc>
                <a:spcPct val="120000"/>
              </a:lnSpc>
              <a:spcBef>
                <a:spcPts val="500"/>
              </a:spcBef>
              <a:spcAft>
                <a:spcPts val="0"/>
              </a:spcAft>
              <a:buClr>
                <a:schemeClr val="lt1"/>
              </a:buClr>
              <a:buSzPts val="1400"/>
              <a:buNone/>
              <a:defRPr sz="1400"/>
            </a:lvl2pPr>
            <a:lvl3pPr marL="1371600" lvl="2" indent="-228600" algn="l" rtl="0">
              <a:lnSpc>
                <a:spcPct val="120000"/>
              </a:lnSpc>
              <a:spcBef>
                <a:spcPts val="500"/>
              </a:spcBef>
              <a:spcAft>
                <a:spcPts val="0"/>
              </a:spcAft>
              <a:buClr>
                <a:schemeClr val="lt1"/>
              </a:buClr>
              <a:buSzPts val="1200"/>
              <a:buNone/>
              <a:defRPr sz="1200"/>
            </a:lvl3pPr>
            <a:lvl4pPr marL="1828800" lvl="3" indent="-228600" algn="l" rtl="0">
              <a:lnSpc>
                <a:spcPct val="120000"/>
              </a:lnSpc>
              <a:spcBef>
                <a:spcPts val="500"/>
              </a:spcBef>
              <a:spcAft>
                <a:spcPts val="0"/>
              </a:spcAft>
              <a:buClr>
                <a:schemeClr val="lt1"/>
              </a:buClr>
              <a:buSzPts val="1000"/>
              <a:buNone/>
              <a:defRPr sz="1000"/>
            </a:lvl4pPr>
            <a:lvl5pPr marL="2286000" lvl="4" indent="-228600" algn="l" rtl="0">
              <a:lnSpc>
                <a:spcPct val="120000"/>
              </a:lnSpc>
              <a:spcBef>
                <a:spcPts val="500"/>
              </a:spcBef>
              <a:spcAft>
                <a:spcPts val="0"/>
              </a:spcAft>
              <a:buClr>
                <a:schemeClr val="lt1"/>
              </a:buClr>
              <a:buSzPts val="1000"/>
              <a:buNone/>
              <a:defRPr sz="1000"/>
            </a:lvl5pPr>
            <a:lvl6pPr marL="2743200" lvl="5" indent="-228600" algn="l" rtl="0">
              <a:lnSpc>
                <a:spcPct val="120000"/>
              </a:lnSpc>
              <a:spcBef>
                <a:spcPts val="500"/>
              </a:spcBef>
              <a:spcAft>
                <a:spcPts val="0"/>
              </a:spcAft>
              <a:buClr>
                <a:schemeClr val="lt1"/>
              </a:buClr>
              <a:buSzPts val="1000"/>
              <a:buNone/>
              <a:defRPr sz="1000"/>
            </a:lvl6pPr>
            <a:lvl7pPr marL="3200400" lvl="6" indent="-228600" algn="l" rtl="0">
              <a:lnSpc>
                <a:spcPct val="120000"/>
              </a:lnSpc>
              <a:spcBef>
                <a:spcPts val="500"/>
              </a:spcBef>
              <a:spcAft>
                <a:spcPts val="0"/>
              </a:spcAft>
              <a:buClr>
                <a:schemeClr val="lt1"/>
              </a:buClr>
              <a:buSzPts val="1000"/>
              <a:buNone/>
              <a:defRPr sz="1000"/>
            </a:lvl7pPr>
            <a:lvl8pPr marL="3657600" lvl="7" indent="-228600" algn="l" rtl="0">
              <a:lnSpc>
                <a:spcPct val="120000"/>
              </a:lnSpc>
              <a:spcBef>
                <a:spcPts val="500"/>
              </a:spcBef>
              <a:spcAft>
                <a:spcPts val="0"/>
              </a:spcAft>
              <a:buClr>
                <a:schemeClr val="lt1"/>
              </a:buClr>
              <a:buSzPts val="1000"/>
              <a:buNone/>
              <a:defRPr sz="1000"/>
            </a:lvl8pPr>
            <a:lvl9pPr marL="4114800" lvl="8" indent="-228600" algn="l" rtl="0">
              <a:lnSpc>
                <a:spcPct val="120000"/>
              </a:lnSpc>
              <a:spcBef>
                <a:spcPts val="500"/>
              </a:spcBef>
              <a:spcAft>
                <a:spcPts val="0"/>
              </a:spcAft>
              <a:buClr>
                <a:schemeClr val="lt1"/>
              </a:buClr>
              <a:buSzPts val="1000"/>
              <a:buNone/>
              <a:defRPr sz="1000"/>
            </a:lvl9pPr>
          </a:lstStyle>
          <a:p>
            <a:endParaRPr/>
          </a:p>
        </p:txBody>
      </p:sp>
      <p:sp>
        <p:nvSpPr>
          <p:cNvPr id="201" name="Google Shape;201;p37"/>
          <p:cNvSpPr txBox="1">
            <a:spLocks noGrp="1"/>
          </p:cNvSpPr>
          <p:nvPr>
            <p:ph type="dt" idx="10"/>
          </p:nvPr>
        </p:nvSpPr>
        <p:spPr>
          <a:xfrm>
            <a:off x="5759450" y="4412456"/>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2" name="Google Shape;202;p37"/>
          <p:cNvSpPr txBox="1">
            <a:spLocks noGrp="1"/>
          </p:cNvSpPr>
          <p:nvPr>
            <p:ph type="ftr" idx="11"/>
          </p:nvPr>
        </p:nvSpPr>
        <p:spPr>
          <a:xfrm>
            <a:off x="685800" y="4412456"/>
            <a:ext cx="50037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3" name="Google Shape;203;p37"/>
          <p:cNvSpPr txBox="1">
            <a:spLocks noGrp="1"/>
          </p:cNvSpPr>
          <p:nvPr>
            <p:ph type="sldNum" idx="12"/>
          </p:nvPr>
        </p:nvSpPr>
        <p:spPr>
          <a:xfrm>
            <a:off x="7885112" y="4412456"/>
            <a:ext cx="565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4"/>
        <p:cNvGrpSpPr/>
        <p:nvPr/>
      </p:nvGrpSpPr>
      <p:grpSpPr>
        <a:xfrm>
          <a:off x="0" y="0"/>
          <a:ext cx="0" cy="0"/>
          <a:chOff x="0" y="0"/>
          <a:chExt cx="0" cy="0"/>
        </a:xfrm>
      </p:grpSpPr>
      <p:sp>
        <p:nvSpPr>
          <p:cNvPr id="205" name="Google Shape;205;p38"/>
          <p:cNvSpPr txBox="1">
            <a:spLocks noGrp="1"/>
          </p:cNvSpPr>
          <p:nvPr>
            <p:ph type="title"/>
          </p:nvPr>
        </p:nvSpPr>
        <p:spPr>
          <a:xfrm>
            <a:off x="687921" y="457200"/>
            <a:ext cx="4167600" cy="17718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SzPts val="1400"/>
              <a:buNone/>
              <a:defRPr sz="3200"/>
            </a:lvl1pPr>
            <a:lvl2pPr lvl="1" algn="ctr" rtl="0">
              <a:lnSpc>
                <a:spcPct val="90000"/>
              </a:lnSpc>
              <a:spcBef>
                <a:spcPts val="0"/>
              </a:spcBef>
              <a:spcAft>
                <a:spcPts val="0"/>
              </a:spcAft>
              <a:buSzPts val="1400"/>
              <a:buNone/>
              <a:defRPr/>
            </a:lvl2pPr>
            <a:lvl3pPr lvl="2" algn="ctr" rtl="0">
              <a:lnSpc>
                <a:spcPct val="90000"/>
              </a:lnSpc>
              <a:spcBef>
                <a:spcPts val="0"/>
              </a:spcBef>
              <a:spcAft>
                <a:spcPts val="0"/>
              </a:spcAft>
              <a:buSzPts val="1400"/>
              <a:buNone/>
              <a:defRPr/>
            </a:lvl3pPr>
            <a:lvl4pPr lvl="3" algn="ctr" rtl="0">
              <a:lnSpc>
                <a:spcPct val="90000"/>
              </a:lnSpc>
              <a:spcBef>
                <a:spcPts val="0"/>
              </a:spcBef>
              <a:spcAft>
                <a:spcPts val="0"/>
              </a:spcAft>
              <a:buSzPts val="1400"/>
              <a:buNone/>
              <a:defRPr/>
            </a:lvl4pPr>
            <a:lvl5pPr lvl="4" algn="ctr" rtl="0">
              <a:lnSpc>
                <a:spcPct val="90000"/>
              </a:lnSpc>
              <a:spcBef>
                <a:spcPts val="0"/>
              </a:spcBef>
              <a:spcAft>
                <a:spcPts val="0"/>
              </a:spcAft>
              <a:buSzPts val="1400"/>
              <a:buNone/>
              <a:defRPr/>
            </a:lvl5pPr>
            <a:lvl6pPr lvl="5" algn="ctr" rtl="0">
              <a:lnSpc>
                <a:spcPct val="90000"/>
              </a:lnSpc>
              <a:spcBef>
                <a:spcPts val="0"/>
              </a:spcBef>
              <a:spcAft>
                <a:spcPts val="0"/>
              </a:spcAft>
              <a:buSzPts val="1400"/>
              <a:buNone/>
              <a:defRPr/>
            </a:lvl6pPr>
            <a:lvl7pPr lvl="6" algn="ctr" rtl="0">
              <a:lnSpc>
                <a:spcPct val="90000"/>
              </a:lnSpc>
              <a:spcBef>
                <a:spcPts val="0"/>
              </a:spcBef>
              <a:spcAft>
                <a:spcPts val="0"/>
              </a:spcAft>
              <a:buSzPts val="1400"/>
              <a:buNone/>
              <a:defRPr/>
            </a:lvl7pPr>
            <a:lvl8pPr lvl="7" algn="ctr" rtl="0">
              <a:lnSpc>
                <a:spcPct val="90000"/>
              </a:lnSpc>
              <a:spcBef>
                <a:spcPts val="0"/>
              </a:spcBef>
              <a:spcAft>
                <a:spcPts val="0"/>
              </a:spcAft>
              <a:buSzPts val="1400"/>
              <a:buNone/>
              <a:defRPr/>
            </a:lvl8pPr>
            <a:lvl9pPr lvl="8" algn="ctr" rtl="0">
              <a:lnSpc>
                <a:spcPct val="90000"/>
              </a:lnSpc>
              <a:spcBef>
                <a:spcPts val="0"/>
              </a:spcBef>
              <a:spcAft>
                <a:spcPts val="0"/>
              </a:spcAft>
              <a:buSzPts val="1400"/>
              <a:buNone/>
              <a:defRPr/>
            </a:lvl9pPr>
          </a:lstStyle>
          <a:p>
            <a:endParaRPr/>
          </a:p>
        </p:txBody>
      </p:sp>
      <p:sp>
        <p:nvSpPr>
          <p:cNvPr id="206" name="Google Shape;206;p38"/>
          <p:cNvSpPr>
            <a:spLocks noGrp="1"/>
          </p:cNvSpPr>
          <p:nvPr>
            <p:ph type="pic" idx="2"/>
          </p:nvPr>
        </p:nvSpPr>
        <p:spPr>
          <a:xfrm>
            <a:off x="5249932" y="569161"/>
            <a:ext cx="2967000" cy="3662400"/>
          </a:xfrm>
          <a:prstGeom prst="rect">
            <a:avLst/>
          </a:prstGeom>
          <a:no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txBody>
          <a:bodyPr spcFirstLastPara="1" wrap="square" lIns="91425" tIns="45700" rIns="91425" bIns="45700" anchor="t" anchorCtr="0">
            <a:noAutofit/>
          </a:bodyPr>
          <a:lstStyle>
            <a:lvl1pPr marR="0" lvl="0" algn="ctr" rtl="0">
              <a:lnSpc>
                <a:spcPct val="120000"/>
              </a:lnSpc>
              <a:spcBef>
                <a:spcPts val="1000"/>
              </a:spcBef>
              <a:spcAft>
                <a:spcPts val="0"/>
              </a:spcAft>
              <a:buClr>
                <a:schemeClr val="lt1"/>
              </a:buClr>
              <a:buSzPts val="3200"/>
              <a:buFont typeface="Arial"/>
              <a:buNone/>
              <a:defRPr sz="3200">
                <a:solidFill>
                  <a:schemeClr val="lt1"/>
                </a:solidFill>
                <a:latin typeface="Rockwell"/>
                <a:ea typeface="Rockwell"/>
                <a:cs typeface="Rockwell"/>
                <a:sym typeface="Rockwell"/>
              </a:defRPr>
            </a:lvl1pPr>
            <a:lvl2pPr marR="0" lvl="1" algn="l" rtl="0">
              <a:lnSpc>
                <a:spcPct val="120000"/>
              </a:lnSpc>
              <a:spcBef>
                <a:spcPts val="500"/>
              </a:spcBef>
              <a:spcAft>
                <a:spcPts val="0"/>
              </a:spcAft>
              <a:buClr>
                <a:schemeClr val="lt1"/>
              </a:buClr>
              <a:buSzPts val="2800"/>
              <a:buFont typeface="Arial"/>
              <a:buNone/>
              <a:defRPr sz="2800" b="0" i="0" u="none" strike="noStrike" cap="none">
                <a:solidFill>
                  <a:schemeClr val="lt1"/>
                </a:solidFill>
                <a:latin typeface="Rockwell"/>
                <a:ea typeface="Rockwell"/>
                <a:cs typeface="Rockwell"/>
                <a:sym typeface="Rockwell"/>
              </a:defRPr>
            </a:lvl2pPr>
            <a:lvl3pPr marR="0" lvl="2" algn="l" rtl="0">
              <a:lnSpc>
                <a:spcPct val="120000"/>
              </a:lnSpc>
              <a:spcBef>
                <a:spcPts val="500"/>
              </a:spcBef>
              <a:spcAft>
                <a:spcPts val="0"/>
              </a:spcAft>
              <a:buClr>
                <a:schemeClr val="lt1"/>
              </a:buClr>
              <a:buSzPts val="2400"/>
              <a:buFont typeface="Arial"/>
              <a:buNone/>
              <a:defRPr sz="2400" b="0" i="0" u="none" strike="noStrike" cap="none">
                <a:solidFill>
                  <a:schemeClr val="lt1"/>
                </a:solidFill>
                <a:latin typeface="Rockwell"/>
                <a:ea typeface="Rockwell"/>
                <a:cs typeface="Rockwell"/>
                <a:sym typeface="Rockwell"/>
              </a:defRPr>
            </a:lvl3pPr>
            <a:lvl4pPr marR="0" lvl="3"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4pPr>
            <a:lvl5pPr marR="0" lvl="4"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5pPr>
            <a:lvl6pPr marR="0" lvl="5"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6pPr>
            <a:lvl7pPr marR="0" lvl="6"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7pPr>
            <a:lvl8pPr marR="0" lvl="7"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8pPr>
            <a:lvl9pPr marR="0" lvl="8"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9pPr>
          </a:lstStyle>
          <a:p>
            <a:endParaRPr/>
          </a:p>
        </p:txBody>
      </p:sp>
      <p:sp>
        <p:nvSpPr>
          <p:cNvPr id="207" name="Google Shape;207;p38"/>
          <p:cNvSpPr txBox="1">
            <a:spLocks noGrp="1"/>
          </p:cNvSpPr>
          <p:nvPr>
            <p:ph type="body" idx="1"/>
          </p:nvPr>
        </p:nvSpPr>
        <p:spPr>
          <a:xfrm>
            <a:off x="685346" y="2228850"/>
            <a:ext cx="4171200" cy="2114700"/>
          </a:xfrm>
          <a:prstGeom prst="rect">
            <a:avLst/>
          </a:prstGeom>
          <a:noFill/>
          <a:ln>
            <a:noFill/>
          </a:ln>
        </p:spPr>
        <p:txBody>
          <a:bodyPr spcFirstLastPara="1" wrap="square" lIns="91425" tIns="45700" rIns="91425" bIns="45700" anchor="t" anchorCtr="0">
            <a:noAutofit/>
          </a:bodyPr>
          <a:lstStyle>
            <a:lvl1pPr marL="457200" lvl="0" indent="-228600" algn="ctr" rtl="0">
              <a:lnSpc>
                <a:spcPct val="120000"/>
              </a:lnSpc>
              <a:spcBef>
                <a:spcPts val="1000"/>
              </a:spcBef>
              <a:spcAft>
                <a:spcPts val="0"/>
              </a:spcAft>
              <a:buClr>
                <a:schemeClr val="lt1"/>
              </a:buClr>
              <a:buSzPts val="1800"/>
              <a:buNone/>
              <a:defRPr sz="1800"/>
            </a:lvl1pPr>
            <a:lvl2pPr marL="914400" lvl="1" indent="-228600" algn="l" rtl="0">
              <a:lnSpc>
                <a:spcPct val="120000"/>
              </a:lnSpc>
              <a:spcBef>
                <a:spcPts val="500"/>
              </a:spcBef>
              <a:spcAft>
                <a:spcPts val="0"/>
              </a:spcAft>
              <a:buClr>
                <a:schemeClr val="lt1"/>
              </a:buClr>
              <a:buSzPts val="1400"/>
              <a:buNone/>
              <a:defRPr sz="1400"/>
            </a:lvl2pPr>
            <a:lvl3pPr marL="1371600" lvl="2" indent="-228600" algn="l" rtl="0">
              <a:lnSpc>
                <a:spcPct val="120000"/>
              </a:lnSpc>
              <a:spcBef>
                <a:spcPts val="500"/>
              </a:spcBef>
              <a:spcAft>
                <a:spcPts val="0"/>
              </a:spcAft>
              <a:buClr>
                <a:schemeClr val="lt1"/>
              </a:buClr>
              <a:buSzPts val="1200"/>
              <a:buNone/>
              <a:defRPr sz="1200"/>
            </a:lvl3pPr>
            <a:lvl4pPr marL="1828800" lvl="3" indent="-228600" algn="l" rtl="0">
              <a:lnSpc>
                <a:spcPct val="120000"/>
              </a:lnSpc>
              <a:spcBef>
                <a:spcPts val="500"/>
              </a:spcBef>
              <a:spcAft>
                <a:spcPts val="0"/>
              </a:spcAft>
              <a:buClr>
                <a:schemeClr val="lt1"/>
              </a:buClr>
              <a:buSzPts val="1000"/>
              <a:buNone/>
              <a:defRPr sz="1000"/>
            </a:lvl4pPr>
            <a:lvl5pPr marL="2286000" lvl="4" indent="-228600" algn="l" rtl="0">
              <a:lnSpc>
                <a:spcPct val="120000"/>
              </a:lnSpc>
              <a:spcBef>
                <a:spcPts val="500"/>
              </a:spcBef>
              <a:spcAft>
                <a:spcPts val="0"/>
              </a:spcAft>
              <a:buClr>
                <a:schemeClr val="lt1"/>
              </a:buClr>
              <a:buSzPts val="1000"/>
              <a:buNone/>
              <a:defRPr sz="1000"/>
            </a:lvl5pPr>
            <a:lvl6pPr marL="2743200" lvl="5" indent="-228600" algn="l" rtl="0">
              <a:lnSpc>
                <a:spcPct val="120000"/>
              </a:lnSpc>
              <a:spcBef>
                <a:spcPts val="500"/>
              </a:spcBef>
              <a:spcAft>
                <a:spcPts val="0"/>
              </a:spcAft>
              <a:buClr>
                <a:schemeClr val="lt1"/>
              </a:buClr>
              <a:buSzPts val="1000"/>
              <a:buNone/>
              <a:defRPr sz="1000"/>
            </a:lvl6pPr>
            <a:lvl7pPr marL="3200400" lvl="6" indent="-228600" algn="l" rtl="0">
              <a:lnSpc>
                <a:spcPct val="120000"/>
              </a:lnSpc>
              <a:spcBef>
                <a:spcPts val="500"/>
              </a:spcBef>
              <a:spcAft>
                <a:spcPts val="0"/>
              </a:spcAft>
              <a:buClr>
                <a:schemeClr val="lt1"/>
              </a:buClr>
              <a:buSzPts val="1000"/>
              <a:buNone/>
              <a:defRPr sz="1000"/>
            </a:lvl7pPr>
            <a:lvl8pPr marL="3657600" lvl="7" indent="-228600" algn="l" rtl="0">
              <a:lnSpc>
                <a:spcPct val="120000"/>
              </a:lnSpc>
              <a:spcBef>
                <a:spcPts val="500"/>
              </a:spcBef>
              <a:spcAft>
                <a:spcPts val="0"/>
              </a:spcAft>
              <a:buClr>
                <a:schemeClr val="lt1"/>
              </a:buClr>
              <a:buSzPts val="1000"/>
              <a:buNone/>
              <a:defRPr sz="1000"/>
            </a:lvl8pPr>
            <a:lvl9pPr marL="4114800" lvl="8" indent="-228600" algn="l" rtl="0">
              <a:lnSpc>
                <a:spcPct val="120000"/>
              </a:lnSpc>
              <a:spcBef>
                <a:spcPts val="500"/>
              </a:spcBef>
              <a:spcAft>
                <a:spcPts val="0"/>
              </a:spcAft>
              <a:buClr>
                <a:schemeClr val="lt1"/>
              </a:buClr>
              <a:buSzPts val="1000"/>
              <a:buNone/>
              <a:defRPr sz="1000"/>
            </a:lvl9pPr>
          </a:lstStyle>
          <a:p>
            <a:endParaRPr/>
          </a:p>
        </p:txBody>
      </p:sp>
      <p:sp>
        <p:nvSpPr>
          <p:cNvPr id="208" name="Google Shape;208;p38"/>
          <p:cNvSpPr txBox="1">
            <a:spLocks noGrp="1"/>
          </p:cNvSpPr>
          <p:nvPr>
            <p:ph type="dt" idx="10"/>
          </p:nvPr>
        </p:nvSpPr>
        <p:spPr>
          <a:xfrm>
            <a:off x="5759450" y="4412456"/>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9" name="Google Shape;209;p38"/>
          <p:cNvSpPr txBox="1">
            <a:spLocks noGrp="1"/>
          </p:cNvSpPr>
          <p:nvPr>
            <p:ph type="ftr" idx="11"/>
          </p:nvPr>
        </p:nvSpPr>
        <p:spPr>
          <a:xfrm>
            <a:off x="685800" y="4412456"/>
            <a:ext cx="50037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0" name="Google Shape;210;p38"/>
          <p:cNvSpPr txBox="1">
            <a:spLocks noGrp="1"/>
          </p:cNvSpPr>
          <p:nvPr>
            <p:ph type="sldNum" idx="12"/>
          </p:nvPr>
        </p:nvSpPr>
        <p:spPr>
          <a:xfrm>
            <a:off x="7885112" y="4412456"/>
            <a:ext cx="565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1"/>
        <p:cNvGrpSpPr/>
        <p:nvPr/>
      </p:nvGrpSpPr>
      <p:grpSpPr>
        <a:xfrm>
          <a:off x="0" y="0"/>
          <a:ext cx="0" cy="0"/>
          <a:chOff x="0" y="0"/>
          <a:chExt cx="0" cy="0"/>
        </a:xfrm>
      </p:grpSpPr>
      <p:sp>
        <p:nvSpPr>
          <p:cNvPr id="212" name="Google Shape;212;p39"/>
          <p:cNvSpPr txBox="1">
            <a:spLocks noGrp="1"/>
          </p:cNvSpPr>
          <p:nvPr>
            <p:ph type="title"/>
          </p:nvPr>
        </p:nvSpPr>
        <p:spPr>
          <a:xfrm>
            <a:off x="687921" y="457200"/>
            <a:ext cx="2949300" cy="17718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SzPts val="1400"/>
              <a:buNone/>
              <a:defRPr sz="2800"/>
            </a:lvl1pPr>
            <a:lvl2pPr lvl="1" algn="ctr" rtl="0">
              <a:lnSpc>
                <a:spcPct val="90000"/>
              </a:lnSpc>
              <a:spcBef>
                <a:spcPts val="0"/>
              </a:spcBef>
              <a:spcAft>
                <a:spcPts val="0"/>
              </a:spcAft>
              <a:buSzPts val="1400"/>
              <a:buNone/>
              <a:defRPr/>
            </a:lvl2pPr>
            <a:lvl3pPr lvl="2" algn="ctr" rtl="0">
              <a:lnSpc>
                <a:spcPct val="90000"/>
              </a:lnSpc>
              <a:spcBef>
                <a:spcPts val="0"/>
              </a:spcBef>
              <a:spcAft>
                <a:spcPts val="0"/>
              </a:spcAft>
              <a:buSzPts val="1400"/>
              <a:buNone/>
              <a:defRPr/>
            </a:lvl3pPr>
            <a:lvl4pPr lvl="3" algn="ctr" rtl="0">
              <a:lnSpc>
                <a:spcPct val="90000"/>
              </a:lnSpc>
              <a:spcBef>
                <a:spcPts val="0"/>
              </a:spcBef>
              <a:spcAft>
                <a:spcPts val="0"/>
              </a:spcAft>
              <a:buSzPts val="1400"/>
              <a:buNone/>
              <a:defRPr/>
            </a:lvl4pPr>
            <a:lvl5pPr lvl="4" algn="ctr" rtl="0">
              <a:lnSpc>
                <a:spcPct val="90000"/>
              </a:lnSpc>
              <a:spcBef>
                <a:spcPts val="0"/>
              </a:spcBef>
              <a:spcAft>
                <a:spcPts val="0"/>
              </a:spcAft>
              <a:buSzPts val="1400"/>
              <a:buNone/>
              <a:defRPr/>
            </a:lvl5pPr>
            <a:lvl6pPr lvl="5" algn="ctr" rtl="0">
              <a:lnSpc>
                <a:spcPct val="90000"/>
              </a:lnSpc>
              <a:spcBef>
                <a:spcPts val="0"/>
              </a:spcBef>
              <a:spcAft>
                <a:spcPts val="0"/>
              </a:spcAft>
              <a:buSzPts val="1400"/>
              <a:buNone/>
              <a:defRPr/>
            </a:lvl6pPr>
            <a:lvl7pPr lvl="6" algn="ctr" rtl="0">
              <a:lnSpc>
                <a:spcPct val="90000"/>
              </a:lnSpc>
              <a:spcBef>
                <a:spcPts val="0"/>
              </a:spcBef>
              <a:spcAft>
                <a:spcPts val="0"/>
              </a:spcAft>
              <a:buSzPts val="1400"/>
              <a:buNone/>
              <a:defRPr/>
            </a:lvl7pPr>
            <a:lvl8pPr lvl="7" algn="ctr" rtl="0">
              <a:lnSpc>
                <a:spcPct val="90000"/>
              </a:lnSpc>
              <a:spcBef>
                <a:spcPts val="0"/>
              </a:spcBef>
              <a:spcAft>
                <a:spcPts val="0"/>
              </a:spcAft>
              <a:buSzPts val="1400"/>
              <a:buNone/>
              <a:defRPr/>
            </a:lvl8pPr>
            <a:lvl9pPr lvl="8" algn="ctr" rtl="0">
              <a:lnSpc>
                <a:spcPct val="90000"/>
              </a:lnSpc>
              <a:spcBef>
                <a:spcPts val="0"/>
              </a:spcBef>
              <a:spcAft>
                <a:spcPts val="0"/>
              </a:spcAft>
              <a:buSzPts val="1400"/>
              <a:buNone/>
              <a:defRPr/>
            </a:lvl9pPr>
          </a:lstStyle>
          <a:p>
            <a:endParaRPr/>
          </a:p>
        </p:txBody>
      </p:sp>
      <p:sp>
        <p:nvSpPr>
          <p:cNvPr id="213" name="Google Shape;213;p39"/>
          <p:cNvSpPr txBox="1">
            <a:spLocks noGrp="1"/>
          </p:cNvSpPr>
          <p:nvPr>
            <p:ph type="body" idx="1"/>
          </p:nvPr>
        </p:nvSpPr>
        <p:spPr>
          <a:xfrm>
            <a:off x="3808548" y="457200"/>
            <a:ext cx="4642200" cy="3886200"/>
          </a:xfrm>
          <a:prstGeom prst="rect">
            <a:avLst/>
          </a:prstGeom>
          <a:noFill/>
          <a:ln>
            <a:noFill/>
          </a:ln>
        </p:spPr>
        <p:txBody>
          <a:bodyPr spcFirstLastPara="1" wrap="square" lIns="91425" tIns="45700" rIns="91425" bIns="45700" anchor="ctr" anchorCtr="0">
            <a:noAutofit/>
          </a:bodyPr>
          <a:lstStyle>
            <a:lvl1pPr marL="457200" lvl="0" indent="-342900" algn="l" rtl="0">
              <a:lnSpc>
                <a:spcPct val="120000"/>
              </a:lnSpc>
              <a:spcBef>
                <a:spcPts val="1000"/>
              </a:spcBef>
              <a:spcAft>
                <a:spcPts val="0"/>
              </a:spcAft>
              <a:buClr>
                <a:schemeClr val="lt1"/>
              </a:buClr>
              <a:buSzPts val="1800"/>
              <a:buChar char="•"/>
              <a:defRPr/>
            </a:lvl1pPr>
            <a:lvl2pPr marL="914400" lvl="1" indent="-342900" algn="l" rtl="0">
              <a:lnSpc>
                <a:spcPct val="120000"/>
              </a:lnSpc>
              <a:spcBef>
                <a:spcPts val="500"/>
              </a:spcBef>
              <a:spcAft>
                <a:spcPts val="0"/>
              </a:spcAft>
              <a:buClr>
                <a:schemeClr val="lt1"/>
              </a:buClr>
              <a:buSzPts val="1800"/>
              <a:buChar char="•"/>
              <a:defRPr/>
            </a:lvl2pPr>
            <a:lvl3pPr marL="1371600" lvl="2" indent="-342900" algn="l" rtl="0">
              <a:lnSpc>
                <a:spcPct val="120000"/>
              </a:lnSpc>
              <a:spcBef>
                <a:spcPts val="500"/>
              </a:spcBef>
              <a:spcAft>
                <a:spcPts val="0"/>
              </a:spcAft>
              <a:buClr>
                <a:schemeClr val="lt1"/>
              </a:buClr>
              <a:buSzPts val="1800"/>
              <a:buChar char="•"/>
              <a:defRPr/>
            </a:lvl3pPr>
            <a:lvl4pPr marL="1828800" lvl="3" indent="-342900" algn="l" rtl="0">
              <a:lnSpc>
                <a:spcPct val="120000"/>
              </a:lnSpc>
              <a:spcBef>
                <a:spcPts val="500"/>
              </a:spcBef>
              <a:spcAft>
                <a:spcPts val="0"/>
              </a:spcAft>
              <a:buClr>
                <a:schemeClr val="lt1"/>
              </a:buClr>
              <a:buSzPts val="1800"/>
              <a:buChar char="•"/>
              <a:defRPr/>
            </a:lvl4pPr>
            <a:lvl5pPr marL="2286000" lvl="4" indent="-342900" algn="l" rtl="0">
              <a:lnSpc>
                <a:spcPct val="120000"/>
              </a:lnSpc>
              <a:spcBef>
                <a:spcPts val="500"/>
              </a:spcBef>
              <a:spcAft>
                <a:spcPts val="0"/>
              </a:spcAft>
              <a:buClr>
                <a:schemeClr val="lt1"/>
              </a:buClr>
              <a:buSzPts val="1800"/>
              <a:buChar char="•"/>
              <a:defRPr/>
            </a:lvl5pPr>
            <a:lvl6pPr marL="2743200" lvl="5" indent="-342900" algn="l" rtl="0">
              <a:lnSpc>
                <a:spcPct val="120000"/>
              </a:lnSpc>
              <a:spcBef>
                <a:spcPts val="500"/>
              </a:spcBef>
              <a:spcAft>
                <a:spcPts val="0"/>
              </a:spcAft>
              <a:buClr>
                <a:schemeClr val="lt1"/>
              </a:buClr>
              <a:buSzPts val="1800"/>
              <a:buChar char="•"/>
              <a:defRPr/>
            </a:lvl6pPr>
            <a:lvl7pPr marL="3200400" lvl="6" indent="-342900" algn="l" rtl="0">
              <a:lnSpc>
                <a:spcPct val="120000"/>
              </a:lnSpc>
              <a:spcBef>
                <a:spcPts val="500"/>
              </a:spcBef>
              <a:spcAft>
                <a:spcPts val="0"/>
              </a:spcAft>
              <a:buClr>
                <a:schemeClr val="lt1"/>
              </a:buClr>
              <a:buSzPts val="1800"/>
              <a:buChar char="•"/>
              <a:defRPr/>
            </a:lvl7pPr>
            <a:lvl8pPr marL="3657600" lvl="7" indent="-342900" algn="l" rtl="0">
              <a:lnSpc>
                <a:spcPct val="120000"/>
              </a:lnSpc>
              <a:spcBef>
                <a:spcPts val="500"/>
              </a:spcBef>
              <a:spcAft>
                <a:spcPts val="0"/>
              </a:spcAft>
              <a:buClr>
                <a:schemeClr val="lt1"/>
              </a:buClr>
              <a:buSzPts val="1800"/>
              <a:buChar char="•"/>
              <a:defRPr/>
            </a:lvl8pPr>
            <a:lvl9pPr marL="4114800" lvl="8" indent="-342900" algn="l" rtl="0">
              <a:lnSpc>
                <a:spcPct val="120000"/>
              </a:lnSpc>
              <a:spcBef>
                <a:spcPts val="500"/>
              </a:spcBef>
              <a:spcAft>
                <a:spcPts val="0"/>
              </a:spcAft>
              <a:buClr>
                <a:schemeClr val="lt1"/>
              </a:buClr>
              <a:buSzPts val="1800"/>
              <a:buChar char="•"/>
              <a:defRPr/>
            </a:lvl9pPr>
          </a:lstStyle>
          <a:p>
            <a:endParaRPr/>
          </a:p>
        </p:txBody>
      </p:sp>
      <p:sp>
        <p:nvSpPr>
          <p:cNvPr id="214" name="Google Shape;214;p39"/>
          <p:cNvSpPr txBox="1">
            <a:spLocks noGrp="1"/>
          </p:cNvSpPr>
          <p:nvPr>
            <p:ph type="body" idx="2"/>
          </p:nvPr>
        </p:nvSpPr>
        <p:spPr>
          <a:xfrm>
            <a:off x="687921" y="2228851"/>
            <a:ext cx="2949300" cy="2114700"/>
          </a:xfrm>
          <a:prstGeom prst="rect">
            <a:avLst/>
          </a:prstGeom>
          <a:noFill/>
          <a:ln>
            <a:noFill/>
          </a:ln>
        </p:spPr>
        <p:txBody>
          <a:bodyPr spcFirstLastPara="1" wrap="square" lIns="91425" tIns="45700" rIns="91425" bIns="45700" anchor="t" anchorCtr="0">
            <a:noAutofit/>
          </a:bodyPr>
          <a:lstStyle>
            <a:lvl1pPr marL="457200" lvl="0" indent="-228600" algn="ctr" rtl="0">
              <a:lnSpc>
                <a:spcPct val="120000"/>
              </a:lnSpc>
              <a:spcBef>
                <a:spcPts val="1000"/>
              </a:spcBef>
              <a:spcAft>
                <a:spcPts val="0"/>
              </a:spcAft>
              <a:buClr>
                <a:schemeClr val="lt1"/>
              </a:buClr>
              <a:buSzPts val="1600"/>
              <a:buNone/>
              <a:defRPr sz="1600"/>
            </a:lvl1pPr>
            <a:lvl2pPr marL="914400" lvl="1" indent="-228600" algn="l" rtl="0">
              <a:lnSpc>
                <a:spcPct val="120000"/>
              </a:lnSpc>
              <a:spcBef>
                <a:spcPts val="500"/>
              </a:spcBef>
              <a:spcAft>
                <a:spcPts val="0"/>
              </a:spcAft>
              <a:buClr>
                <a:schemeClr val="lt1"/>
              </a:buClr>
              <a:buSzPts val="1400"/>
              <a:buNone/>
              <a:defRPr sz="1400"/>
            </a:lvl2pPr>
            <a:lvl3pPr marL="1371600" lvl="2" indent="-228600" algn="l" rtl="0">
              <a:lnSpc>
                <a:spcPct val="120000"/>
              </a:lnSpc>
              <a:spcBef>
                <a:spcPts val="500"/>
              </a:spcBef>
              <a:spcAft>
                <a:spcPts val="0"/>
              </a:spcAft>
              <a:buClr>
                <a:schemeClr val="lt1"/>
              </a:buClr>
              <a:buSzPts val="1200"/>
              <a:buNone/>
              <a:defRPr sz="1200"/>
            </a:lvl3pPr>
            <a:lvl4pPr marL="1828800" lvl="3" indent="-228600" algn="l" rtl="0">
              <a:lnSpc>
                <a:spcPct val="120000"/>
              </a:lnSpc>
              <a:spcBef>
                <a:spcPts val="500"/>
              </a:spcBef>
              <a:spcAft>
                <a:spcPts val="0"/>
              </a:spcAft>
              <a:buClr>
                <a:schemeClr val="lt1"/>
              </a:buClr>
              <a:buSzPts val="1000"/>
              <a:buNone/>
              <a:defRPr sz="1000"/>
            </a:lvl4pPr>
            <a:lvl5pPr marL="2286000" lvl="4" indent="-228600" algn="l" rtl="0">
              <a:lnSpc>
                <a:spcPct val="120000"/>
              </a:lnSpc>
              <a:spcBef>
                <a:spcPts val="500"/>
              </a:spcBef>
              <a:spcAft>
                <a:spcPts val="0"/>
              </a:spcAft>
              <a:buClr>
                <a:schemeClr val="lt1"/>
              </a:buClr>
              <a:buSzPts val="1000"/>
              <a:buNone/>
              <a:defRPr sz="1000"/>
            </a:lvl5pPr>
            <a:lvl6pPr marL="2743200" lvl="5" indent="-228600" algn="l" rtl="0">
              <a:lnSpc>
                <a:spcPct val="120000"/>
              </a:lnSpc>
              <a:spcBef>
                <a:spcPts val="500"/>
              </a:spcBef>
              <a:spcAft>
                <a:spcPts val="0"/>
              </a:spcAft>
              <a:buClr>
                <a:schemeClr val="lt1"/>
              </a:buClr>
              <a:buSzPts val="1000"/>
              <a:buNone/>
              <a:defRPr sz="1000"/>
            </a:lvl6pPr>
            <a:lvl7pPr marL="3200400" lvl="6" indent="-228600" algn="l" rtl="0">
              <a:lnSpc>
                <a:spcPct val="120000"/>
              </a:lnSpc>
              <a:spcBef>
                <a:spcPts val="500"/>
              </a:spcBef>
              <a:spcAft>
                <a:spcPts val="0"/>
              </a:spcAft>
              <a:buClr>
                <a:schemeClr val="lt1"/>
              </a:buClr>
              <a:buSzPts val="1000"/>
              <a:buNone/>
              <a:defRPr sz="1000"/>
            </a:lvl7pPr>
            <a:lvl8pPr marL="3657600" lvl="7" indent="-228600" algn="l" rtl="0">
              <a:lnSpc>
                <a:spcPct val="120000"/>
              </a:lnSpc>
              <a:spcBef>
                <a:spcPts val="500"/>
              </a:spcBef>
              <a:spcAft>
                <a:spcPts val="0"/>
              </a:spcAft>
              <a:buClr>
                <a:schemeClr val="lt1"/>
              </a:buClr>
              <a:buSzPts val="1000"/>
              <a:buNone/>
              <a:defRPr sz="1000"/>
            </a:lvl8pPr>
            <a:lvl9pPr marL="4114800" lvl="8" indent="-228600" algn="l" rtl="0">
              <a:lnSpc>
                <a:spcPct val="120000"/>
              </a:lnSpc>
              <a:spcBef>
                <a:spcPts val="500"/>
              </a:spcBef>
              <a:spcAft>
                <a:spcPts val="0"/>
              </a:spcAft>
              <a:buClr>
                <a:schemeClr val="lt1"/>
              </a:buClr>
              <a:buSzPts val="1000"/>
              <a:buNone/>
              <a:defRPr sz="1000"/>
            </a:lvl9pPr>
          </a:lstStyle>
          <a:p>
            <a:endParaRPr/>
          </a:p>
        </p:txBody>
      </p:sp>
      <p:sp>
        <p:nvSpPr>
          <p:cNvPr id="215" name="Google Shape;215;p39"/>
          <p:cNvSpPr txBox="1">
            <a:spLocks noGrp="1"/>
          </p:cNvSpPr>
          <p:nvPr>
            <p:ph type="dt" idx="10"/>
          </p:nvPr>
        </p:nvSpPr>
        <p:spPr>
          <a:xfrm>
            <a:off x="5759450" y="4412456"/>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6" name="Google Shape;216;p39"/>
          <p:cNvSpPr txBox="1">
            <a:spLocks noGrp="1"/>
          </p:cNvSpPr>
          <p:nvPr>
            <p:ph type="ftr" idx="11"/>
          </p:nvPr>
        </p:nvSpPr>
        <p:spPr>
          <a:xfrm>
            <a:off x="685800" y="4412456"/>
            <a:ext cx="50037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7" name="Google Shape;217;p39"/>
          <p:cNvSpPr txBox="1">
            <a:spLocks noGrp="1"/>
          </p:cNvSpPr>
          <p:nvPr>
            <p:ph type="sldNum" idx="12"/>
          </p:nvPr>
        </p:nvSpPr>
        <p:spPr>
          <a:xfrm>
            <a:off x="7885112" y="4412456"/>
            <a:ext cx="565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8"/>
        <p:cNvGrpSpPr/>
        <p:nvPr/>
      </p:nvGrpSpPr>
      <p:grpSpPr>
        <a:xfrm>
          <a:off x="0" y="0"/>
          <a:ext cx="0" cy="0"/>
          <a:chOff x="0" y="0"/>
          <a:chExt cx="0" cy="0"/>
        </a:xfrm>
      </p:grpSpPr>
      <p:sp>
        <p:nvSpPr>
          <p:cNvPr id="219" name="Google Shape;219;p40"/>
          <p:cNvSpPr txBox="1">
            <a:spLocks noGrp="1"/>
          </p:cNvSpPr>
          <p:nvPr>
            <p:ph type="title"/>
          </p:nvPr>
        </p:nvSpPr>
        <p:spPr>
          <a:xfrm>
            <a:off x="685347" y="457201"/>
            <a:ext cx="7765200" cy="9942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SzPts val="1400"/>
              <a:buNone/>
              <a:defRPr/>
            </a:lvl1pPr>
            <a:lvl2pPr lvl="1" algn="ctr" rtl="0">
              <a:lnSpc>
                <a:spcPct val="90000"/>
              </a:lnSpc>
              <a:spcBef>
                <a:spcPts val="0"/>
              </a:spcBef>
              <a:spcAft>
                <a:spcPts val="0"/>
              </a:spcAft>
              <a:buSzPts val="1400"/>
              <a:buNone/>
              <a:defRPr/>
            </a:lvl2pPr>
            <a:lvl3pPr lvl="2" algn="ctr" rtl="0">
              <a:lnSpc>
                <a:spcPct val="90000"/>
              </a:lnSpc>
              <a:spcBef>
                <a:spcPts val="0"/>
              </a:spcBef>
              <a:spcAft>
                <a:spcPts val="0"/>
              </a:spcAft>
              <a:buSzPts val="1400"/>
              <a:buNone/>
              <a:defRPr/>
            </a:lvl3pPr>
            <a:lvl4pPr lvl="3" algn="ctr" rtl="0">
              <a:lnSpc>
                <a:spcPct val="90000"/>
              </a:lnSpc>
              <a:spcBef>
                <a:spcPts val="0"/>
              </a:spcBef>
              <a:spcAft>
                <a:spcPts val="0"/>
              </a:spcAft>
              <a:buSzPts val="1400"/>
              <a:buNone/>
              <a:defRPr/>
            </a:lvl4pPr>
            <a:lvl5pPr lvl="4" algn="ctr" rtl="0">
              <a:lnSpc>
                <a:spcPct val="90000"/>
              </a:lnSpc>
              <a:spcBef>
                <a:spcPts val="0"/>
              </a:spcBef>
              <a:spcAft>
                <a:spcPts val="0"/>
              </a:spcAft>
              <a:buSzPts val="1400"/>
              <a:buNone/>
              <a:defRPr/>
            </a:lvl5pPr>
            <a:lvl6pPr lvl="5" algn="ctr" rtl="0">
              <a:lnSpc>
                <a:spcPct val="90000"/>
              </a:lnSpc>
              <a:spcBef>
                <a:spcPts val="0"/>
              </a:spcBef>
              <a:spcAft>
                <a:spcPts val="0"/>
              </a:spcAft>
              <a:buSzPts val="1400"/>
              <a:buNone/>
              <a:defRPr/>
            </a:lvl6pPr>
            <a:lvl7pPr lvl="6" algn="ctr" rtl="0">
              <a:lnSpc>
                <a:spcPct val="90000"/>
              </a:lnSpc>
              <a:spcBef>
                <a:spcPts val="0"/>
              </a:spcBef>
              <a:spcAft>
                <a:spcPts val="0"/>
              </a:spcAft>
              <a:buSzPts val="1400"/>
              <a:buNone/>
              <a:defRPr/>
            </a:lvl7pPr>
            <a:lvl8pPr lvl="7" algn="ctr" rtl="0">
              <a:lnSpc>
                <a:spcPct val="90000"/>
              </a:lnSpc>
              <a:spcBef>
                <a:spcPts val="0"/>
              </a:spcBef>
              <a:spcAft>
                <a:spcPts val="0"/>
              </a:spcAft>
              <a:buSzPts val="1400"/>
              <a:buNone/>
              <a:defRPr/>
            </a:lvl8pPr>
            <a:lvl9pPr lvl="8" algn="ctr" rtl="0">
              <a:lnSpc>
                <a:spcPct val="90000"/>
              </a:lnSpc>
              <a:spcBef>
                <a:spcPts val="0"/>
              </a:spcBef>
              <a:spcAft>
                <a:spcPts val="0"/>
              </a:spcAft>
              <a:buSzPts val="1400"/>
              <a:buNone/>
              <a:defRPr/>
            </a:lvl9pPr>
          </a:lstStyle>
          <a:p>
            <a:endParaRPr/>
          </a:p>
        </p:txBody>
      </p:sp>
      <p:sp>
        <p:nvSpPr>
          <p:cNvPr id="220" name="Google Shape;220;p40"/>
          <p:cNvSpPr txBox="1">
            <a:spLocks noGrp="1"/>
          </p:cNvSpPr>
          <p:nvPr>
            <p:ph type="body" idx="1"/>
          </p:nvPr>
        </p:nvSpPr>
        <p:spPr>
          <a:xfrm>
            <a:off x="915427" y="1566240"/>
            <a:ext cx="36003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1000"/>
              </a:spcBef>
              <a:spcAft>
                <a:spcPts val="0"/>
              </a:spcAft>
              <a:buClr>
                <a:schemeClr val="lt1"/>
              </a:buClr>
              <a:buSzPts val="2400"/>
              <a:buNone/>
              <a:defRPr sz="2400" b="1"/>
            </a:lvl1pPr>
            <a:lvl2pPr marL="914400" lvl="1" indent="-228600" algn="l" rtl="0">
              <a:lnSpc>
                <a:spcPct val="120000"/>
              </a:lnSpc>
              <a:spcBef>
                <a:spcPts val="500"/>
              </a:spcBef>
              <a:spcAft>
                <a:spcPts val="0"/>
              </a:spcAft>
              <a:buClr>
                <a:schemeClr val="lt1"/>
              </a:buClr>
              <a:buSzPts val="2000"/>
              <a:buNone/>
              <a:defRPr sz="2000" b="1"/>
            </a:lvl2pPr>
            <a:lvl3pPr marL="1371600" lvl="2" indent="-228600" algn="l" rtl="0">
              <a:lnSpc>
                <a:spcPct val="120000"/>
              </a:lnSpc>
              <a:spcBef>
                <a:spcPts val="500"/>
              </a:spcBef>
              <a:spcAft>
                <a:spcPts val="0"/>
              </a:spcAft>
              <a:buClr>
                <a:schemeClr val="lt1"/>
              </a:buClr>
              <a:buSzPts val="1800"/>
              <a:buNone/>
              <a:defRPr sz="1800" b="1"/>
            </a:lvl3pPr>
            <a:lvl4pPr marL="1828800" lvl="3" indent="-228600" algn="l" rtl="0">
              <a:lnSpc>
                <a:spcPct val="120000"/>
              </a:lnSpc>
              <a:spcBef>
                <a:spcPts val="500"/>
              </a:spcBef>
              <a:spcAft>
                <a:spcPts val="0"/>
              </a:spcAft>
              <a:buClr>
                <a:schemeClr val="lt1"/>
              </a:buClr>
              <a:buSzPts val="1600"/>
              <a:buNone/>
              <a:defRPr sz="1600" b="1"/>
            </a:lvl4pPr>
            <a:lvl5pPr marL="2286000" lvl="4" indent="-228600" algn="l" rtl="0">
              <a:lnSpc>
                <a:spcPct val="120000"/>
              </a:lnSpc>
              <a:spcBef>
                <a:spcPts val="500"/>
              </a:spcBef>
              <a:spcAft>
                <a:spcPts val="0"/>
              </a:spcAft>
              <a:buClr>
                <a:schemeClr val="lt1"/>
              </a:buClr>
              <a:buSzPts val="1600"/>
              <a:buNone/>
              <a:defRPr sz="1600" b="1"/>
            </a:lvl5pPr>
            <a:lvl6pPr marL="2743200" lvl="5" indent="-228600" algn="l" rtl="0">
              <a:lnSpc>
                <a:spcPct val="120000"/>
              </a:lnSpc>
              <a:spcBef>
                <a:spcPts val="500"/>
              </a:spcBef>
              <a:spcAft>
                <a:spcPts val="0"/>
              </a:spcAft>
              <a:buClr>
                <a:schemeClr val="lt1"/>
              </a:buClr>
              <a:buSzPts val="1600"/>
              <a:buNone/>
              <a:defRPr sz="1600" b="1"/>
            </a:lvl6pPr>
            <a:lvl7pPr marL="3200400" lvl="6" indent="-228600" algn="l" rtl="0">
              <a:lnSpc>
                <a:spcPct val="120000"/>
              </a:lnSpc>
              <a:spcBef>
                <a:spcPts val="500"/>
              </a:spcBef>
              <a:spcAft>
                <a:spcPts val="0"/>
              </a:spcAft>
              <a:buClr>
                <a:schemeClr val="lt1"/>
              </a:buClr>
              <a:buSzPts val="1600"/>
              <a:buNone/>
              <a:defRPr sz="1600" b="1"/>
            </a:lvl7pPr>
            <a:lvl8pPr marL="3657600" lvl="7" indent="-228600" algn="l" rtl="0">
              <a:lnSpc>
                <a:spcPct val="120000"/>
              </a:lnSpc>
              <a:spcBef>
                <a:spcPts val="500"/>
              </a:spcBef>
              <a:spcAft>
                <a:spcPts val="0"/>
              </a:spcAft>
              <a:buClr>
                <a:schemeClr val="lt1"/>
              </a:buClr>
              <a:buSzPts val="1600"/>
              <a:buNone/>
              <a:defRPr sz="1600" b="1"/>
            </a:lvl8pPr>
            <a:lvl9pPr marL="4114800" lvl="8" indent="-228600" algn="l" rtl="0">
              <a:lnSpc>
                <a:spcPct val="120000"/>
              </a:lnSpc>
              <a:spcBef>
                <a:spcPts val="500"/>
              </a:spcBef>
              <a:spcAft>
                <a:spcPts val="0"/>
              </a:spcAft>
              <a:buClr>
                <a:schemeClr val="lt1"/>
              </a:buClr>
              <a:buSzPts val="1600"/>
              <a:buNone/>
              <a:defRPr sz="1600" b="1"/>
            </a:lvl9pPr>
          </a:lstStyle>
          <a:p>
            <a:endParaRPr/>
          </a:p>
        </p:txBody>
      </p:sp>
      <p:sp>
        <p:nvSpPr>
          <p:cNvPr id="221" name="Google Shape;221;p40"/>
          <p:cNvSpPr txBox="1">
            <a:spLocks noGrp="1"/>
          </p:cNvSpPr>
          <p:nvPr>
            <p:ph type="body" idx="2"/>
          </p:nvPr>
        </p:nvSpPr>
        <p:spPr>
          <a:xfrm>
            <a:off x="685346" y="2184174"/>
            <a:ext cx="3830400" cy="2159400"/>
          </a:xfrm>
          <a:prstGeom prst="rect">
            <a:avLst/>
          </a:prstGeom>
          <a:noFill/>
          <a:ln>
            <a:noFill/>
          </a:ln>
        </p:spPr>
        <p:txBody>
          <a:bodyPr spcFirstLastPara="1" wrap="square" lIns="91425" tIns="45700" rIns="91425" bIns="45700" anchor="t" anchorCtr="0">
            <a:noAutofit/>
          </a:bodyPr>
          <a:lstStyle>
            <a:lvl1pPr marL="457200" lvl="0" indent="-342900" algn="l" rtl="0">
              <a:lnSpc>
                <a:spcPct val="120000"/>
              </a:lnSpc>
              <a:spcBef>
                <a:spcPts val="1000"/>
              </a:spcBef>
              <a:spcAft>
                <a:spcPts val="0"/>
              </a:spcAft>
              <a:buClr>
                <a:schemeClr val="lt1"/>
              </a:buClr>
              <a:buSzPts val="1800"/>
              <a:buChar char="•"/>
              <a:defRPr/>
            </a:lvl1pPr>
            <a:lvl2pPr marL="914400" lvl="1" indent="-342900" algn="l" rtl="0">
              <a:lnSpc>
                <a:spcPct val="120000"/>
              </a:lnSpc>
              <a:spcBef>
                <a:spcPts val="500"/>
              </a:spcBef>
              <a:spcAft>
                <a:spcPts val="0"/>
              </a:spcAft>
              <a:buClr>
                <a:schemeClr val="lt1"/>
              </a:buClr>
              <a:buSzPts val="1800"/>
              <a:buChar char="•"/>
              <a:defRPr/>
            </a:lvl2pPr>
            <a:lvl3pPr marL="1371600" lvl="2" indent="-342900" algn="l" rtl="0">
              <a:lnSpc>
                <a:spcPct val="120000"/>
              </a:lnSpc>
              <a:spcBef>
                <a:spcPts val="500"/>
              </a:spcBef>
              <a:spcAft>
                <a:spcPts val="0"/>
              </a:spcAft>
              <a:buClr>
                <a:schemeClr val="lt1"/>
              </a:buClr>
              <a:buSzPts val="1800"/>
              <a:buChar char="•"/>
              <a:defRPr/>
            </a:lvl3pPr>
            <a:lvl4pPr marL="1828800" lvl="3" indent="-342900" algn="l" rtl="0">
              <a:lnSpc>
                <a:spcPct val="120000"/>
              </a:lnSpc>
              <a:spcBef>
                <a:spcPts val="500"/>
              </a:spcBef>
              <a:spcAft>
                <a:spcPts val="0"/>
              </a:spcAft>
              <a:buClr>
                <a:schemeClr val="lt1"/>
              </a:buClr>
              <a:buSzPts val="1800"/>
              <a:buChar char="•"/>
              <a:defRPr/>
            </a:lvl4pPr>
            <a:lvl5pPr marL="2286000" lvl="4" indent="-342900" algn="l" rtl="0">
              <a:lnSpc>
                <a:spcPct val="120000"/>
              </a:lnSpc>
              <a:spcBef>
                <a:spcPts val="500"/>
              </a:spcBef>
              <a:spcAft>
                <a:spcPts val="0"/>
              </a:spcAft>
              <a:buClr>
                <a:schemeClr val="lt1"/>
              </a:buClr>
              <a:buSzPts val="1800"/>
              <a:buChar char="•"/>
              <a:defRPr/>
            </a:lvl5pPr>
            <a:lvl6pPr marL="2743200" lvl="5" indent="-342900" algn="l" rtl="0">
              <a:lnSpc>
                <a:spcPct val="120000"/>
              </a:lnSpc>
              <a:spcBef>
                <a:spcPts val="500"/>
              </a:spcBef>
              <a:spcAft>
                <a:spcPts val="0"/>
              </a:spcAft>
              <a:buClr>
                <a:schemeClr val="lt1"/>
              </a:buClr>
              <a:buSzPts val="1800"/>
              <a:buChar char="•"/>
              <a:defRPr/>
            </a:lvl6pPr>
            <a:lvl7pPr marL="3200400" lvl="6" indent="-342900" algn="l" rtl="0">
              <a:lnSpc>
                <a:spcPct val="120000"/>
              </a:lnSpc>
              <a:spcBef>
                <a:spcPts val="500"/>
              </a:spcBef>
              <a:spcAft>
                <a:spcPts val="0"/>
              </a:spcAft>
              <a:buClr>
                <a:schemeClr val="lt1"/>
              </a:buClr>
              <a:buSzPts val="1800"/>
              <a:buChar char="•"/>
              <a:defRPr/>
            </a:lvl7pPr>
            <a:lvl8pPr marL="3657600" lvl="7" indent="-342900" algn="l" rtl="0">
              <a:lnSpc>
                <a:spcPct val="120000"/>
              </a:lnSpc>
              <a:spcBef>
                <a:spcPts val="500"/>
              </a:spcBef>
              <a:spcAft>
                <a:spcPts val="0"/>
              </a:spcAft>
              <a:buClr>
                <a:schemeClr val="lt1"/>
              </a:buClr>
              <a:buSzPts val="1800"/>
              <a:buChar char="•"/>
              <a:defRPr/>
            </a:lvl8pPr>
            <a:lvl9pPr marL="4114800" lvl="8" indent="-342900" algn="l" rtl="0">
              <a:lnSpc>
                <a:spcPct val="120000"/>
              </a:lnSpc>
              <a:spcBef>
                <a:spcPts val="500"/>
              </a:spcBef>
              <a:spcAft>
                <a:spcPts val="0"/>
              </a:spcAft>
              <a:buClr>
                <a:schemeClr val="lt1"/>
              </a:buClr>
              <a:buSzPts val="1800"/>
              <a:buChar char="•"/>
              <a:defRPr/>
            </a:lvl9pPr>
          </a:lstStyle>
          <a:p>
            <a:endParaRPr/>
          </a:p>
        </p:txBody>
      </p:sp>
      <p:sp>
        <p:nvSpPr>
          <p:cNvPr id="222" name="Google Shape;222;p40"/>
          <p:cNvSpPr txBox="1">
            <a:spLocks noGrp="1"/>
          </p:cNvSpPr>
          <p:nvPr>
            <p:ph type="body" idx="3"/>
          </p:nvPr>
        </p:nvSpPr>
        <p:spPr>
          <a:xfrm>
            <a:off x="4859230" y="1566240"/>
            <a:ext cx="35913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1000"/>
              </a:spcBef>
              <a:spcAft>
                <a:spcPts val="0"/>
              </a:spcAft>
              <a:buClr>
                <a:schemeClr val="lt1"/>
              </a:buClr>
              <a:buSzPts val="2400"/>
              <a:buNone/>
              <a:defRPr sz="2400" b="1"/>
            </a:lvl1pPr>
            <a:lvl2pPr marL="914400" lvl="1" indent="-228600" algn="l" rtl="0">
              <a:lnSpc>
                <a:spcPct val="120000"/>
              </a:lnSpc>
              <a:spcBef>
                <a:spcPts val="500"/>
              </a:spcBef>
              <a:spcAft>
                <a:spcPts val="0"/>
              </a:spcAft>
              <a:buClr>
                <a:schemeClr val="lt1"/>
              </a:buClr>
              <a:buSzPts val="2000"/>
              <a:buNone/>
              <a:defRPr sz="2000" b="1"/>
            </a:lvl2pPr>
            <a:lvl3pPr marL="1371600" lvl="2" indent="-228600" algn="l" rtl="0">
              <a:lnSpc>
                <a:spcPct val="120000"/>
              </a:lnSpc>
              <a:spcBef>
                <a:spcPts val="500"/>
              </a:spcBef>
              <a:spcAft>
                <a:spcPts val="0"/>
              </a:spcAft>
              <a:buClr>
                <a:schemeClr val="lt1"/>
              </a:buClr>
              <a:buSzPts val="1800"/>
              <a:buNone/>
              <a:defRPr sz="1800" b="1"/>
            </a:lvl3pPr>
            <a:lvl4pPr marL="1828800" lvl="3" indent="-228600" algn="l" rtl="0">
              <a:lnSpc>
                <a:spcPct val="120000"/>
              </a:lnSpc>
              <a:spcBef>
                <a:spcPts val="500"/>
              </a:spcBef>
              <a:spcAft>
                <a:spcPts val="0"/>
              </a:spcAft>
              <a:buClr>
                <a:schemeClr val="lt1"/>
              </a:buClr>
              <a:buSzPts val="1600"/>
              <a:buNone/>
              <a:defRPr sz="1600" b="1"/>
            </a:lvl4pPr>
            <a:lvl5pPr marL="2286000" lvl="4" indent="-228600" algn="l" rtl="0">
              <a:lnSpc>
                <a:spcPct val="120000"/>
              </a:lnSpc>
              <a:spcBef>
                <a:spcPts val="500"/>
              </a:spcBef>
              <a:spcAft>
                <a:spcPts val="0"/>
              </a:spcAft>
              <a:buClr>
                <a:schemeClr val="lt1"/>
              </a:buClr>
              <a:buSzPts val="1600"/>
              <a:buNone/>
              <a:defRPr sz="1600" b="1"/>
            </a:lvl5pPr>
            <a:lvl6pPr marL="2743200" lvl="5" indent="-228600" algn="l" rtl="0">
              <a:lnSpc>
                <a:spcPct val="120000"/>
              </a:lnSpc>
              <a:spcBef>
                <a:spcPts val="500"/>
              </a:spcBef>
              <a:spcAft>
                <a:spcPts val="0"/>
              </a:spcAft>
              <a:buClr>
                <a:schemeClr val="lt1"/>
              </a:buClr>
              <a:buSzPts val="1600"/>
              <a:buNone/>
              <a:defRPr sz="1600" b="1"/>
            </a:lvl6pPr>
            <a:lvl7pPr marL="3200400" lvl="6" indent="-228600" algn="l" rtl="0">
              <a:lnSpc>
                <a:spcPct val="120000"/>
              </a:lnSpc>
              <a:spcBef>
                <a:spcPts val="500"/>
              </a:spcBef>
              <a:spcAft>
                <a:spcPts val="0"/>
              </a:spcAft>
              <a:buClr>
                <a:schemeClr val="lt1"/>
              </a:buClr>
              <a:buSzPts val="1600"/>
              <a:buNone/>
              <a:defRPr sz="1600" b="1"/>
            </a:lvl7pPr>
            <a:lvl8pPr marL="3657600" lvl="7" indent="-228600" algn="l" rtl="0">
              <a:lnSpc>
                <a:spcPct val="120000"/>
              </a:lnSpc>
              <a:spcBef>
                <a:spcPts val="500"/>
              </a:spcBef>
              <a:spcAft>
                <a:spcPts val="0"/>
              </a:spcAft>
              <a:buClr>
                <a:schemeClr val="lt1"/>
              </a:buClr>
              <a:buSzPts val="1600"/>
              <a:buNone/>
              <a:defRPr sz="1600" b="1"/>
            </a:lvl8pPr>
            <a:lvl9pPr marL="4114800" lvl="8" indent="-228600" algn="l" rtl="0">
              <a:lnSpc>
                <a:spcPct val="120000"/>
              </a:lnSpc>
              <a:spcBef>
                <a:spcPts val="500"/>
              </a:spcBef>
              <a:spcAft>
                <a:spcPts val="0"/>
              </a:spcAft>
              <a:buClr>
                <a:schemeClr val="lt1"/>
              </a:buClr>
              <a:buSzPts val="1600"/>
              <a:buNone/>
              <a:defRPr sz="1600" b="1"/>
            </a:lvl9pPr>
          </a:lstStyle>
          <a:p>
            <a:endParaRPr/>
          </a:p>
        </p:txBody>
      </p:sp>
      <p:sp>
        <p:nvSpPr>
          <p:cNvPr id="223" name="Google Shape;223;p40"/>
          <p:cNvSpPr txBox="1">
            <a:spLocks noGrp="1"/>
          </p:cNvSpPr>
          <p:nvPr>
            <p:ph type="body" idx="4"/>
          </p:nvPr>
        </p:nvSpPr>
        <p:spPr>
          <a:xfrm>
            <a:off x="4629150" y="2184174"/>
            <a:ext cx="3821400" cy="2159400"/>
          </a:xfrm>
          <a:prstGeom prst="rect">
            <a:avLst/>
          </a:prstGeom>
          <a:noFill/>
          <a:ln>
            <a:noFill/>
          </a:ln>
        </p:spPr>
        <p:txBody>
          <a:bodyPr spcFirstLastPara="1" wrap="square" lIns="91425" tIns="45700" rIns="91425" bIns="45700" anchor="t" anchorCtr="0">
            <a:noAutofit/>
          </a:bodyPr>
          <a:lstStyle>
            <a:lvl1pPr marL="457200" lvl="0" indent="-342900" algn="l" rtl="0">
              <a:lnSpc>
                <a:spcPct val="120000"/>
              </a:lnSpc>
              <a:spcBef>
                <a:spcPts val="1000"/>
              </a:spcBef>
              <a:spcAft>
                <a:spcPts val="0"/>
              </a:spcAft>
              <a:buClr>
                <a:schemeClr val="lt1"/>
              </a:buClr>
              <a:buSzPts val="1800"/>
              <a:buChar char="•"/>
              <a:defRPr/>
            </a:lvl1pPr>
            <a:lvl2pPr marL="914400" lvl="1" indent="-342900" algn="l" rtl="0">
              <a:lnSpc>
                <a:spcPct val="120000"/>
              </a:lnSpc>
              <a:spcBef>
                <a:spcPts val="500"/>
              </a:spcBef>
              <a:spcAft>
                <a:spcPts val="0"/>
              </a:spcAft>
              <a:buClr>
                <a:schemeClr val="lt1"/>
              </a:buClr>
              <a:buSzPts val="1800"/>
              <a:buChar char="•"/>
              <a:defRPr/>
            </a:lvl2pPr>
            <a:lvl3pPr marL="1371600" lvl="2" indent="-342900" algn="l" rtl="0">
              <a:lnSpc>
                <a:spcPct val="120000"/>
              </a:lnSpc>
              <a:spcBef>
                <a:spcPts val="500"/>
              </a:spcBef>
              <a:spcAft>
                <a:spcPts val="0"/>
              </a:spcAft>
              <a:buClr>
                <a:schemeClr val="lt1"/>
              </a:buClr>
              <a:buSzPts val="1800"/>
              <a:buChar char="•"/>
              <a:defRPr/>
            </a:lvl3pPr>
            <a:lvl4pPr marL="1828800" lvl="3" indent="-342900" algn="l" rtl="0">
              <a:lnSpc>
                <a:spcPct val="120000"/>
              </a:lnSpc>
              <a:spcBef>
                <a:spcPts val="500"/>
              </a:spcBef>
              <a:spcAft>
                <a:spcPts val="0"/>
              </a:spcAft>
              <a:buClr>
                <a:schemeClr val="lt1"/>
              </a:buClr>
              <a:buSzPts val="1800"/>
              <a:buChar char="•"/>
              <a:defRPr/>
            </a:lvl4pPr>
            <a:lvl5pPr marL="2286000" lvl="4" indent="-342900" algn="l" rtl="0">
              <a:lnSpc>
                <a:spcPct val="120000"/>
              </a:lnSpc>
              <a:spcBef>
                <a:spcPts val="500"/>
              </a:spcBef>
              <a:spcAft>
                <a:spcPts val="0"/>
              </a:spcAft>
              <a:buClr>
                <a:schemeClr val="lt1"/>
              </a:buClr>
              <a:buSzPts val="1800"/>
              <a:buChar char="•"/>
              <a:defRPr/>
            </a:lvl5pPr>
            <a:lvl6pPr marL="2743200" lvl="5" indent="-342900" algn="l" rtl="0">
              <a:lnSpc>
                <a:spcPct val="120000"/>
              </a:lnSpc>
              <a:spcBef>
                <a:spcPts val="500"/>
              </a:spcBef>
              <a:spcAft>
                <a:spcPts val="0"/>
              </a:spcAft>
              <a:buClr>
                <a:schemeClr val="lt1"/>
              </a:buClr>
              <a:buSzPts val="1800"/>
              <a:buChar char="•"/>
              <a:defRPr/>
            </a:lvl6pPr>
            <a:lvl7pPr marL="3200400" lvl="6" indent="-342900" algn="l" rtl="0">
              <a:lnSpc>
                <a:spcPct val="120000"/>
              </a:lnSpc>
              <a:spcBef>
                <a:spcPts val="500"/>
              </a:spcBef>
              <a:spcAft>
                <a:spcPts val="0"/>
              </a:spcAft>
              <a:buClr>
                <a:schemeClr val="lt1"/>
              </a:buClr>
              <a:buSzPts val="1800"/>
              <a:buChar char="•"/>
              <a:defRPr/>
            </a:lvl7pPr>
            <a:lvl8pPr marL="3657600" lvl="7" indent="-342900" algn="l" rtl="0">
              <a:lnSpc>
                <a:spcPct val="120000"/>
              </a:lnSpc>
              <a:spcBef>
                <a:spcPts val="500"/>
              </a:spcBef>
              <a:spcAft>
                <a:spcPts val="0"/>
              </a:spcAft>
              <a:buClr>
                <a:schemeClr val="lt1"/>
              </a:buClr>
              <a:buSzPts val="1800"/>
              <a:buChar char="•"/>
              <a:defRPr/>
            </a:lvl8pPr>
            <a:lvl9pPr marL="4114800" lvl="8" indent="-342900" algn="l" rtl="0">
              <a:lnSpc>
                <a:spcPct val="120000"/>
              </a:lnSpc>
              <a:spcBef>
                <a:spcPts val="500"/>
              </a:spcBef>
              <a:spcAft>
                <a:spcPts val="0"/>
              </a:spcAft>
              <a:buClr>
                <a:schemeClr val="lt1"/>
              </a:buClr>
              <a:buSzPts val="1800"/>
              <a:buChar char="•"/>
              <a:defRPr/>
            </a:lvl9pPr>
          </a:lstStyle>
          <a:p>
            <a:endParaRPr/>
          </a:p>
        </p:txBody>
      </p:sp>
      <p:sp>
        <p:nvSpPr>
          <p:cNvPr id="224" name="Google Shape;224;p40"/>
          <p:cNvSpPr txBox="1">
            <a:spLocks noGrp="1"/>
          </p:cNvSpPr>
          <p:nvPr>
            <p:ph type="dt" idx="10"/>
          </p:nvPr>
        </p:nvSpPr>
        <p:spPr>
          <a:xfrm>
            <a:off x="5759450" y="4412456"/>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5" name="Google Shape;225;p40"/>
          <p:cNvSpPr txBox="1">
            <a:spLocks noGrp="1"/>
          </p:cNvSpPr>
          <p:nvPr>
            <p:ph type="ftr" idx="11"/>
          </p:nvPr>
        </p:nvSpPr>
        <p:spPr>
          <a:xfrm>
            <a:off x="685800" y="4412456"/>
            <a:ext cx="50037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6" name="Google Shape;226;p40"/>
          <p:cNvSpPr txBox="1">
            <a:spLocks noGrp="1"/>
          </p:cNvSpPr>
          <p:nvPr>
            <p:ph type="sldNum" idx="12"/>
          </p:nvPr>
        </p:nvSpPr>
        <p:spPr>
          <a:xfrm>
            <a:off x="7885112" y="4412456"/>
            <a:ext cx="565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7"/>
        <p:cNvGrpSpPr/>
        <p:nvPr/>
      </p:nvGrpSpPr>
      <p:grpSpPr>
        <a:xfrm>
          <a:off x="0" y="0"/>
          <a:ext cx="0" cy="0"/>
          <a:chOff x="0" y="0"/>
          <a:chExt cx="0" cy="0"/>
        </a:xfrm>
      </p:grpSpPr>
      <p:sp>
        <p:nvSpPr>
          <p:cNvPr id="228" name="Google Shape;228;p41"/>
          <p:cNvSpPr txBox="1">
            <a:spLocks noGrp="1"/>
          </p:cNvSpPr>
          <p:nvPr>
            <p:ph type="title"/>
          </p:nvPr>
        </p:nvSpPr>
        <p:spPr>
          <a:xfrm>
            <a:off x="685347" y="457201"/>
            <a:ext cx="7765200" cy="9948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SzPts val="1400"/>
              <a:buNone/>
              <a:defRPr/>
            </a:lvl1pPr>
            <a:lvl2pPr lvl="1" algn="ctr" rtl="0">
              <a:lnSpc>
                <a:spcPct val="90000"/>
              </a:lnSpc>
              <a:spcBef>
                <a:spcPts val="0"/>
              </a:spcBef>
              <a:spcAft>
                <a:spcPts val="0"/>
              </a:spcAft>
              <a:buSzPts val="1400"/>
              <a:buNone/>
              <a:defRPr/>
            </a:lvl2pPr>
            <a:lvl3pPr lvl="2" algn="ctr" rtl="0">
              <a:lnSpc>
                <a:spcPct val="90000"/>
              </a:lnSpc>
              <a:spcBef>
                <a:spcPts val="0"/>
              </a:spcBef>
              <a:spcAft>
                <a:spcPts val="0"/>
              </a:spcAft>
              <a:buSzPts val="1400"/>
              <a:buNone/>
              <a:defRPr/>
            </a:lvl3pPr>
            <a:lvl4pPr lvl="3" algn="ctr" rtl="0">
              <a:lnSpc>
                <a:spcPct val="90000"/>
              </a:lnSpc>
              <a:spcBef>
                <a:spcPts val="0"/>
              </a:spcBef>
              <a:spcAft>
                <a:spcPts val="0"/>
              </a:spcAft>
              <a:buSzPts val="1400"/>
              <a:buNone/>
              <a:defRPr/>
            </a:lvl4pPr>
            <a:lvl5pPr lvl="4" algn="ctr" rtl="0">
              <a:lnSpc>
                <a:spcPct val="90000"/>
              </a:lnSpc>
              <a:spcBef>
                <a:spcPts val="0"/>
              </a:spcBef>
              <a:spcAft>
                <a:spcPts val="0"/>
              </a:spcAft>
              <a:buSzPts val="1400"/>
              <a:buNone/>
              <a:defRPr/>
            </a:lvl5pPr>
            <a:lvl6pPr lvl="5" algn="ctr" rtl="0">
              <a:lnSpc>
                <a:spcPct val="90000"/>
              </a:lnSpc>
              <a:spcBef>
                <a:spcPts val="0"/>
              </a:spcBef>
              <a:spcAft>
                <a:spcPts val="0"/>
              </a:spcAft>
              <a:buSzPts val="1400"/>
              <a:buNone/>
              <a:defRPr/>
            </a:lvl6pPr>
            <a:lvl7pPr lvl="6" algn="ctr" rtl="0">
              <a:lnSpc>
                <a:spcPct val="90000"/>
              </a:lnSpc>
              <a:spcBef>
                <a:spcPts val="0"/>
              </a:spcBef>
              <a:spcAft>
                <a:spcPts val="0"/>
              </a:spcAft>
              <a:buSzPts val="1400"/>
              <a:buNone/>
              <a:defRPr/>
            </a:lvl7pPr>
            <a:lvl8pPr lvl="7" algn="ctr" rtl="0">
              <a:lnSpc>
                <a:spcPct val="90000"/>
              </a:lnSpc>
              <a:spcBef>
                <a:spcPts val="0"/>
              </a:spcBef>
              <a:spcAft>
                <a:spcPts val="0"/>
              </a:spcAft>
              <a:buSzPts val="1400"/>
              <a:buNone/>
              <a:defRPr/>
            </a:lvl8pPr>
            <a:lvl9pPr lvl="8" algn="ctr" rtl="0">
              <a:lnSpc>
                <a:spcPct val="90000"/>
              </a:lnSpc>
              <a:spcBef>
                <a:spcPts val="0"/>
              </a:spcBef>
              <a:spcAft>
                <a:spcPts val="0"/>
              </a:spcAft>
              <a:buSzPts val="1400"/>
              <a:buNone/>
              <a:defRPr/>
            </a:lvl9pPr>
          </a:lstStyle>
          <a:p>
            <a:endParaRPr/>
          </a:p>
        </p:txBody>
      </p:sp>
      <p:sp>
        <p:nvSpPr>
          <p:cNvPr id="229" name="Google Shape;229;p41"/>
          <p:cNvSpPr txBox="1">
            <a:spLocks noGrp="1"/>
          </p:cNvSpPr>
          <p:nvPr>
            <p:ph type="body" idx="1"/>
          </p:nvPr>
        </p:nvSpPr>
        <p:spPr>
          <a:xfrm>
            <a:off x="685346" y="1566240"/>
            <a:ext cx="3829500" cy="2777100"/>
          </a:xfrm>
          <a:prstGeom prst="rect">
            <a:avLst/>
          </a:prstGeom>
          <a:noFill/>
          <a:ln>
            <a:noFill/>
          </a:ln>
        </p:spPr>
        <p:txBody>
          <a:bodyPr spcFirstLastPara="1" wrap="square" lIns="91425" tIns="45700" rIns="91425" bIns="45700" anchor="t" anchorCtr="0">
            <a:noAutofit/>
          </a:bodyPr>
          <a:lstStyle>
            <a:lvl1pPr marL="457200" lvl="0" indent="-342900" algn="l" rtl="0">
              <a:lnSpc>
                <a:spcPct val="120000"/>
              </a:lnSpc>
              <a:spcBef>
                <a:spcPts val="1000"/>
              </a:spcBef>
              <a:spcAft>
                <a:spcPts val="0"/>
              </a:spcAft>
              <a:buClr>
                <a:schemeClr val="lt1"/>
              </a:buClr>
              <a:buSzPts val="1800"/>
              <a:buChar char="•"/>
              <a:defRPr/>
            </a:lvl1pPr>
            <a:lvl2pPr marL="914400" lvl="1" indent="-342900" algn="l" rtl="0">
              <a:lnSpc>
                <a:spcPct val="120000"/>
              </a:lnSpc>
              <a:spcBef>
                <a:spcPts val="500"/>
              </a:spcBef>
              <a:spcAft>
                <a:spcPts val="0"/>
              </a:spcAft>
              <a:buClr>
                <a:schemeClr val="lt1"/>
              </a:buClr>
              <a:buSzPts val="1800"/>
              <a:buChar char="•"/>
              <a:defRPr/>
            </a:lvl2pPr>
            <a:lvl3pPr marL="1371600" lvl="2" indent="-342900" algn="l" rtl="0">
              <a:lnSpc>
                <a:spcPct val="120000"/>
              </a:lnSpc>
              <a:spcBef>
                <a:spcPts val="500"/>
              </a:spcBef>
              <a:spcAft>
                <a:spcPts val="0"/>
              </a:spcAft>
              <a:buClr>
                <a:schemeClr val="lt1"/>
              </a:buClr>
              <a:buSzPts val="1800"/>
              <a:buChar char="•"/>
              <a:defRPr/>
            </a:lvl3pPr>
            <a:lvl4pPr marL="1828800" lvl="3" indent="-342900" algn="l" rtl="0">
              <a:lnSpc>
                <a:spcPct val="120000"/>
              </a:lnSpc>
              <a:spcBef>
                <a:spcPts val="500"/>
              </a:spcBef>
              <a:spcAft>
                <a:spcPts val="0"/>
              </a:spcAft>
              <a:buClr>
                <a:schemeClr val="lt1"/>
              </a:buClr>
              <a:buSzPts val="1800"/>
              <a:buChar char="•"/>
              <a:defRPr/>
            </a:lvl4pPr>
            <a:lvl5pPr marL="2286000" lvl="4" indent="-342900" algn="l" rtl="0">
              <a:lnSpc>
                <a:spcPct val="120000"/>
              </a:lnSpc>
              <a:spcBef>
                <a:spcPts val="500"/>
              </a:spcBef>
              <a:spcAft>
                <a:spcPts val="0"/>
              </a:spcAft>
              <a:buClr>
                <a:schemeClr val="lt1"/>
              </a:buClr>
              <a:buSzPts val="1800"/>
              <a:buChar char="•"/>
              <a:defRPr/>
            </a:lvl5pPr>
            <a:lvl6pPr marL="2743200" lvl="5" indent="-342900" algn="l" rtl="0">
              <a:lnSpc>
                <a:spcPct val="120000"/>
              </a:lnSpc>
              <a:spcBef>
                <a:spcPts val="500"/>
              </a:spcBef>
              <a:spcAft>
                <a:spcPts val="0"/>
              </a:spcAft>
              <a:buClr>
                <a:schemeClr val="lt1"/>
              </a:buClr>
              <a:buSzPts val="1800"/>
              <a:buChar char="•"/>
              <a:defRPr/>
            </a:lvl6pPr>
            <a:lvl7pPr marL="3200400" lvl="6" indent="-342900" algn="l" rtl="0">
              <a:lnSpc>
                <a:spcPct val="120000"/>
              </a:lnSpc>
              <a:spcBef>
                <a:spcPts val="500"/>
              </a:spcBef>
              <a:spcAft>
                <a:spcPts val="0"/>
              </a:spcAft>
              <a:buClr>
                <a:schemeClr val="lt1"/>
              </a:buClr>
              <a:buSzPts val="1800"/>
              <a:buChar char="•"/>
              <a:defRPr/>
            </a:lvl7pPr>
            <a:lvl8pPr marL="3657600" lvl="7" indent="-342900" algn="l" rtl="0">
              <a:lnSpc>
                <a:spcPct val="120000"/>
              </a:lnSpc>
              <a:spcBef>
                <a:spcPts val="500"/>
              </a:spcBef>
              <a:spcAft>
                <a:spcPts val="0"/>
              </a:spcAft>
              <a:buClr>
                <a:schemeClr val="lt1"/>
              </a:buClr>
              <a:buSzPts val="1800"/>
              <a:buChar char="•"/>
              <a:defRPr/>
            </a:lvl8pPr>
            <a:lvl9pPr marL="4114800" lvl="8" indent="-342900" algn="l" rtl="0">
              <a:lnSpc>
                <a:spcPct val="120000"/>
              </a:lnSpc>
              <a:spcBef>
                <a:spcPts val="500"/>
              </a:spcBef>
              <a:spcAft>
                <a:spcPts val="0"/>
              </a:spcAft>
              <a:buClr>
                <a:schemeClr val="lt1"/>
              </a:buClr>
              <a:buSzPts val="1800"/>
              <a:buChar char="•"/>
              <a:defRPr/>
            </a:lvl9pPr>
          </a:lstStyle>
          <a:p>
            <a:endParaRPr/>
          </a:p>
        </p:txBody>
      </p:sp>
      <p:sp>
        <p:nvSpPr>
          <p:cNvPr id="230" name="Google Shape;230;p41"/>
          <p:cNvSpPr txBox="1">
            <a:spLocks noGrp="1"/>
          </p:cNvSpPr>
          <p:nvPr>
            <p:ph type="body" idx="2"/>
          </p:nvPr>
        </p:nvSpPr>
        <p:spPr>
          <a:xfrm>
            <a:off x="4630052" y="1566240"/>
            <a:ext cx="3820500" cy="2777100"/>
          </a:xfrm>
          <a:prstGeom prst="rect">
            <a:avLst/>
          </a:prstGeom>
          <a:noFill/>
          <a:ln>
            <a:noFill/>
          </a:ln>
        </p:spPr>
        <p:txBody>
          <a:bodyPr spcFirstLastPara="1" wrap="square" lIns="91425" tIns="45700" rIns="91425" bIns="45700" anchor="t" anchorCtr="0">
            <a:noAutofit/>
          </a:bodyPr>
          <a:lstStyle>
            <a:lvl1pPr marL="457200" lvl="0" indent="-342900" algn="l" rtl="0">
              <a:lnSpc>
                <a:spcPct val="120000"/>
              </a:lnSpc>
              <a:spcBef>
                <a:spcPts val="1000"/>
              </a:spcBef>
              <a:spcAft>
                <a:spcPts val="0"/>
              </a:spcAft>
              <a:buClr>
                <a:schemeClr val="lt1"/>
              </a:buClr>
              <a:buSzPts val="1800"/>
              <a:buChar char="•"/>
              <a:defRPr/>
            </a:lvl1pPr>
            <a:lvl2pPr marL="914400" lvl="1" indent="-342900" algn="l" rtl="0">
              <a:lnSpc>
                <a:spcPct val="120000"/>
              </a:lnSpc>
              <a:spcBef>
                <a:spcPts val="500"/>
              </a:spcBef>
              <a:spcAft>
                <a:spcPts val="0"/>
              </a:spcAft>
              <a:buClr>
                <a:schemeClr val="lt1"/>
              </a:buClr>
              <a:buSzPts val="1800"/>
              <a:buChar char="•"/>
              <a:defRPr/>
            </a:lvl2pPr>
            <a:lvl3pPr marL="1371600" lvl="2" indent="-342900" algn="l" rtl="0">
              <a:lnSpc>
                <a:spcPct val="120000"/>
              </a:lnSpc>
              <a:spcBef>
                <a:spcPts val="500"/>
              </a:spcBef>
              <a:spcAft>
                <a:spcPts val="0"/>
              </a:spcAft>
              <a:buClr>
                <a:schemeClr val="lt1"/>
              </a:buClr>
              <a:buSzPts val="1800"/>
              <a:buChar char="•"/>
              <a:defRPr/>
            </a:lvl3pPr>
            <a:lvl4pPr marL="1828800" lvl="3" indent="-342900" algn="l" rtl="0">
              <a:lnSpc>
                <a:spcPct val="120000"/>
              </a:lnSpc>
              <a:spcBef>
                <a:spcPts val="500"/>
              </a:spcBef>
              <a:spcAft>
                <a:spcPts val="0"/>
              </a:spcAft>
              <a:buClr>
                <a:schemeClr val="lt1"/>
              </a:buClr>
              <a:buSzPts val="1800"/>
              <a:buChar char="•"/>
              <a:defRPr/>
            </a:lvl4pPr>
            <a:lvl5pPr marL="2286000" lvl="4" indent="-342900" algn="l" rtl="0">
              <a:lnSpc>
                <a:spcPct val="120000"/>
              </a:lnSpc>
              <a:spcBef>
                <a:spcPts val="500"/>
              </a:spcBef>
              <a:spcAft>
                <a:spcPts val="0"/>
              </a:spcAft>
              <a:buClr>
                <a:schemeClr val="lt1"/>
              </a:buClr>
              <a:buSzPts val="1800"/>
              <a:buChar char="•"/>
              <a:defRPr/>
            </a:lvl5pPr>
            <a:lvl6pPr marL="2743200" lvl="5" indent="-342900" algn="l" rtl="0">
              <a:lnSpc>
                <a:spcPct val="120000"/>
              </a:lnSpc>
              <a:spcBef>
                <a:spcPts val="500"/>
              </a:spcBef>
              <a:spcAft>
                <a:spcPts val="0"/>
              </a:spcAft>
              <a:buClr>
                <a:schemeClr val="lt1"/>
              </a:buClr>
              <a:buSzPts val="1800"/>
              <a:buChar char="•"/>
              <a:defRPr/>
            </a:lvl6pPr>
            <a:lvl7pPr marL="3200400" lvl="6" indent="-342900" algn="l" rtl="0">
              <a:lnSpc>
                <a:spcPct val="120000"/>
              </a:lnSpc>
              <a:spcBef>
                <a:spcPts val="500"/>
              </a:spcBef>
              <a:spcAft>
                <a:spcPts val="0"/>
              </a:spcAft>
              <a:buClr>
                <a:schemeClr val="lt1"/>
              </a:buClr>
              <a:buSzPts val="1800"/>
              <a:buChar char="•"/>
              <a:defRPr/>
            </a:lvl7pPr>
            <a:lvl8pPr marL="3657600" lvl="7" indent="-342900" algn="l" rtl="0">
              <a:lnSpc>
                <a:spcPct val="120000"/>
              </a:lnSpc>
              <a:spcBef>
                <a:spcPts val="500"/>
              </a:spcBef>
              <a:spcAft>
                <a:spcPts val="0"/>
              </a:spcAft>
              <a:buClr>
                <a:schemeClr val="lt1"/>
              </a:buClr>
              <a:buSzPts val="1800"/>
              <a:buChar char="•"/>
              <a:defRPr/>
            </a:lvl8pPr>
            <a:lvl9pPr marL="4114800" lvl="8" indent="-342900" algn="l" rtl="0">
              <a:lnSpc>
                <a:spcPct val="120000"/>
              </a:lnSpc>
              <a:spcBef>
                <a:spcPts val="500"/>
              </a:spcBef>
              <a:spcAft>
                <a:spcPts val="0"/>
              </a:spcAft>
              <a:buClr>
                <a:schemeClr val="lt1"/>
              </a:buClr>
              <a:buSzPts val="1800"/>
              <a:buChar char="•"/>
              <a:defRPr/>
            </a:lvl9pPr>
          </a:lstStyle>
          <a:p>
            <a:endParaRPr/>
          </a:p>
        </p:txBody>
      </p:sp>
      <p:sp>
        <p:nvSpPr>
          <p:cNvPr id="231" name="Google Shape;231;p41"/>
          <p:cNvSpPr txBox="1">
            <a:spLocks noGrp="1"/>
          </p:cNvSpPr>
          <p:nvPr>
            <p:ph type="dt" idx="10"/>
          </p:nvPr>
        </p:nvSpPr>
        <p:spPr>
          <a:xfrm>
            <a:off x="5759450" y="4412456"/>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2" name="Google Shape;232;p41"/>
          <p:cNvSpPr txBox="1">
            <a:spLocks noGrp="1"/>
          </p:cNvSpPr>
          <p:nvPr>
            <p:ph type="ftr" idx="11"/>
          </p:nvPr>
        </p:nvSpPr>
        <p:spPr>
          <a:xfrm>
            <a:off x="685800" y="4412456"/>
            <a:ext cx="50037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3" name="Google Shape;233;p41"/>
          <p:cNvSpPr txBox="1">
            <a:spLocks noGrp="1"/>
          </p:cNvSpPr>
          <p:nvPr>
            <p:ph type="sldNum" idx="12"/>
          </p:nvPr>
        </p:nvSpPr>
        <p:spPr>
          <a:xfrm>
            <a:off x="7885112" y="4412456"/>
            <a:ext cx="565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4"/>
        <p:cNvGrpSpPr/>
        <p:nvPr/>
      </p:nvGrpSpPr>
      <p:grpSpPr>
        <a:xfrm>
          <a:off x="0" y="0"/>
          <a:ext cx="0" cy="0"/>
          <a:chOff x="0" y="0"/>
          <a:chExt cx="0" cy="0"/>
        </a:xfrm>
      </p:grpSpPr>
      <p:sp>
        <p:nvSpPr>
          <p:cNvPr id="235" name="Google Shape;235;p42"/>
          <p:cNvSpPr txBox="1">
            <a:spLocks noGrp="1"/>
          </p:cNvSpPr>
          <p:nvPr>
            <p:ph type="title"/>
          </p:nvPr>
        </p:nvSpPr>
        <p:spPr>
          <a:xfrm>
            <a:off x="921933" y="492920"/>
            <a:ext cx="7300200" cy="21396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SzPts val="1400"/>
              <a:buNone/>
              <a:defRPr sz="3400"/>
            </a:lvl1pPr>
            <a:lvl2pPr lvl="1" algn="ctr" rtl="0">
              <a:lnSpc>
                <a:spcPct val="90000"/>
              </a:lnSpc>
              <a:spcBef>
                <a:spcPts val="0"/>
              </a:spcBef>
              <a:spcAft>
                <a:spcPts val="0"/>
              </a:spcAft>
              <a:buSzPts val="1400"/>
              <a:buNone/>
              <a:defRPr/>
            </a:lvl2pPr>
            <a:lvl3pPr lvl="2" algn="ctr" rtl="0">
              <a:lnSpc>
                <a:spcPct val="90000"/>
              </a:lnSpc>
              <a:spcBef>
                <a:spcPts val="0"/>
              </a:spcBef>
              <a:spcAft>
                <a:spcPts val="0"/>
              </a:spcAft>
              <a:buSzPts val="1400"/>
              <a:buNone/>
              <a:defRPr/>
            </a:lvl3pPr>
            <a:lvl4pPr lvl="3" algn="ctr" rtl="0">
              <a:lnSpc>
                <a:spcPct val="90000"/>
              </a:lnSpc>
              <a:spcBef>
                <a:spcPts val="0"/>
              </a:spcBef>
              <a:spcAft>
                <a:spcPts val="0"/>
              </a:spcAft>
              <a:buSzPts val="1400"/>
              <a:buNone/>
              <a:defRPr/>
            </a:lvl4pPr>
            <a:lvl5pPr lvl="4" algn="ctr" rtl="0">
              <a:lnSpc>
                <a:spcPct val="90000"/>
              </a:lnSpc>
              <a:spcBef>
                <a:spcPts val="0"/>
              </a:spcBef>
              <a:spcAft>
                <a:spcPts val="0"/>
              </a:spcAft>
              <a:buSzPts val="1400"/>
              <a:buNone/>
              <a:defRPr/>
            </a:lvl5pPr>
            <a:lvl6pPr lvl="5" algn="ctr" rtl="0">
              <a:lnSpc>
                <a:spcPct val="90000"/>
              </a:lnSpc>
              <a:spcBef>
                <a:spcPts val="0"/>
              </a:spcBef>
              <a:spcAft>
                <a:spcPts val="0"/>
              </a:spcAft>
              <a:buSzPts val="1400"/>
              <a:buNone/>
              <a:defRPr/>
            </a:lvl6pPr>
            <a:lvl7pPr lvl="6" algn="ctr" rtl="0">
              <a:lnSpc>
                <a:spcPct val="90000"/>
              </a:lnSpc>
              <a:spcBef>
                <a:spcPts val="0"/>
              </a:spcBef>
              <a:spcAft>
                <a:spcPts val="0"/>
              </a:spcAft>
              <a:buSzPts val="1400"/>
              <a:buNone/>
              <a:defRPr/>
            </a:lvl7pPr>
            <a:lvl8pPr lvl="7" algn="ctr" rtl="0">
              <a:lnSpc>
                <a:spcPct val="90000"/>
              </a:lnSpc>
              <a:spcBef>
                <a:spcPts val="0"/>
              </a:spcBef>
              <a:spcAft>
                <a:spcPts val="0"/>
              </a:spcAft>
              <a:buSzPts val="1400"/>
              <a:buNone/>
              <a:defRPr/>
            </a:lvl8pPr>
            <a:lvl9pPr lvl="8" algn="ctr" rtl="0">
              <a:lnSpc>
                <a:spcPct val="90000"/>
              </a:lnSpc>
              <a:spcBef>
                <a:spcPts val="0"/>
              </a:spcBef>
              <a:spcAft>
                <a:spcPts val="0"/>
              </a:spcAft>
              <a:buSzPts val="1400"/>
              <a:buNone/>
              <a:defRPr/>
            </a:lvl9pPr>
          </a:lstStyle>
          <a:p>
            <a:endParaRPr/>
          </a:p>
        </p:txBody>
      </p:sp>
      <p:sp>
        <p:nvSpPr>
          <p:cNvPr id="236" name="Google Shape;236;p42"/>
          <p:cNvSpPr txBox="1">
            <a:spLocks noGrp="1"/>
          </p:cNvSpPr>
          <p:nvPr>
            <p:ph type="body" idx="1"/>
          </p:nvPr>
        </p:nvSpPr>
        <p:spPr>
          <a:xfrm>
            <a:off x="921933" y="2701529"/>
            <a:ext cx="7300200" cy="1125300"/>
          </a:xfrm>
          <a:prstGeom prst="rect">
            <a:avLst/>
          </a:prstGeom>
          <a:noFill/>
          <a:ln>
            <a:noFill/>
          </a:ln>
        </p:spPr>
        <p:txBody>
          <a:bodyPr spcFirstLastPara="1" wrap="square" lIns="91425" tIns="45700" rIns="91425" bIns="45700" anchor="t" anchorCtr="0">
            <a:noAutofit/>
          </a:bodyPr>
          <a:lstStyle>
            <a:lvl1pPr marL="457200" lvl="0" indent="-228600" algn="ctr" rtl="0">
              <a:lnSpc>
                <a:spcPct val="120000"/>
              </a:lnSpc>
              <a:spcBef>
                <a:spcPts val="1000"/>
              </a:spcBef>
              <a:spcAft>
                <a:spcPts val="0"/>
              </a:spcAft>
              <a:buClr>
                <a:schemeClr val="lt1"/>
              </a:buClr>
              <a:buSzPts val="2400"/>
              <a:buNone/>
              <a:defRPr sz="2400">
                <a:solidFill>
                  <a:schemeClr val="lt1"/>
                </a:solidFill>
              </a:defRPr>
            </a:lvl1pPr>
            <a:lvl2pPr marL="914400" lvl="1" indent="-228600" algn="l" rtl="0">
              <a:lnSpc>
                <a:spcPct val="120000"/>
              </a:lnSpc>
              <a:spcBef>
                <a:spcPts val="500"/>
              </a:spcBef>
              <a:spcAft>
                <a:spcPts val="0"/>
              </a:spcAft>
              <a:buClr>
                <a:schemeClr val="lt1"/>
              </a:buClr>
              <a:buSzPts val="2000"/>
              <a:buNone/>
              <a:defRPr sz="2000">
                <a:solidFill>
                  <a:schemeClr val="lt1"/>
                </a:solidFill>
              </a:defRPr>
            </a:lvl2pPr>
            <a:lvl3pPr marL="1371600" lvl="2" indent="-228600" algn="l" rtl="0">
              <a:lnSpc>
                <a:spcPct val="120000"/>
              </a:lnSpc>
              <a:spcBef>
                <a:spcPts val="500"/>
              </a:spcBef>
              <a:spcAft>
                <a:spcPts val="0"/>
              </a:spcAft>
              <a:buClr>
                <a:schemeClr val="lt1"/>
              </a:buClr>
              <a:buSzPts val="1800"/>
              <a:buNone/>
              <a:defRPr sz="1800">
                <a:solidFill>
                  <a:schemeClr val="lt1"/>
                </a:solidFill>
              </a:defRPr>
            </a:lvl3pPr>
            <a:lvl4pPr marL="1828800" lvl="3" indent="-228600" algn="l" rtl="0">
              <a:lnSpc>
                <a:spcPct val="120000"/>
              </a:lnSpc>
              <a:spcBef>
                <a:spcPts val="500"/>
              </a:spcBef>
              <a:spcAft>
                <a:spcPts val="0"/>
              </a:spcAft>
              <a:buClr>
                <a:schemeClr val="lt1"/>
              </a:buClr>
              <a:buSzPts val="1600"/>
              <a:buNone/>
              <a:defRPr sz="1600">
                <a:solidFill>
                  <a:schemeClr val="lt1"/>
                </a:solidFill>
              </a:defRPr>
            </a:lvl4pPr>
            <a:lvl5pPr marL="2286000" lvl="4" indent="-228600" algn="l" rtl="0">
              <a:lnSpc>
                <a:spcPct val="120000"/>
              </a:lnSpc>
              <a:spcBef>
                <a:spcPts val="500"/>
              </a:spcBef>
              <a:spcAft>
                <a:spcPts val="0"/>
              </a:spcAft>
              <a:buClr>
                <a:schemeClr val="lt1"/>
              </a:buClr>
              <a:buSzPts val="1600"/>
              <a:buNone/>
              <a:defRPr sz="1600">
                <a:solidFill>
                  <a:schemeClr val="lt1"/>
                </a:solidFill>
              </a:defRPr>
            </a:lvl5pPr>
            <a:lvl6pPr marL="2743200" lvl="5" indent="-228600" algn="l" rtl="0">
              <a:lnSpc>
                <a:spcPct val="120000"/>
              </a:lnSpc>
              <a:spcBef>
                <a:spcPts val="500"/>
              </a:spcBef>
              <a:spcAft>
                <a:spcPts val="0"/>
              </a:spcAft>
              <a:buClr>
                <a:schemeClr val="lt1"/>
              </a:buClr>
              <a:buSzPts val="1600"/>
              <a:buNone/>
              <a:defRPr sz="1600">
                <a:solidFill>
                  <a:schemeClr val="lt1"/>
                </a:solidFill>
              </a:defRPr>
            </a:lvl6pPr>
            <a:lvl7pPr marL="3200400" lvl="6" indent="-228600" algn="l" rtl="0">
              <a:lnSpc>
                <a:spcPct val="120000"/>
              </a:lnSpc>
              <a:spcBef>
                <a:spcPts val="500"/>
              </a:spcBef>
              <a:spcAft>
                <a:spcPts val="0"/>
              </a:spcAft>
              <a:buClr>
                <a:schemeClr val="lt1"/>
              </a:buClr>
              <a:buSzPts val="1600"/>
              <a:buNone/>
              <a:defRPr sz="1600">
                <a:solidFill>
                  <a:schemeClr val="lt1"/>
                </a:solidFill>
              </a:defRPr>
            </a:lvl7pPr>
            <a:lvl8pPr marL="3657600" lvl="7" indent="-228600" algn="l" rtl="0">
              <a:lnSpc>
                <a:spcPct val="120000"/>
              </a:lnSpc>
              <a:spcBef>
                <a:spcPts val="500"/>
              </a:spcBef>
              <a:spcAft>
                <a:spcPts val="0"/>
              </a:spcAft>
              <a:buClr>
                <a:schemeClr val="lt1"/>
              </a:buClr>
              <a:buSzPts val="1600"/>
              <a:buNone/>
              <a:defRPr sz="1600">
                <a:solidFill>
                  <a:schemeClr val="lt1"/>
                </a:solidFill>
              </a:defRPr>
            </a:lvl8pPr>
            <a:lvl9pPr marL="4114800" lvl="8" indent="-228600" algn="l" rtl="0">
              <a:lnSpc>
                <a:spcPct val="120000"/>
              </a:lnSpc>
              <a:spcBef>
                <a:spcPts val="500"/>
              </a:spcBef>
              <a:spcAft>
                <a:spcPts val="0"/>
              </a:spcAft>
              <a:buClr>
                <a:schemeClr val="lt1"/>
              </a:buClr>
              <a:buSzPts val="1600"/>
              <a:buNone/>
              <a:defRPr sz="1600">
                <a:solidFill>
                  <a:schemeClr val="lt1"/>
                </a:solidFill>
              </a:defRPr>
            </a:lvl9pPr>
          </a:lstStyle>
          <a:p>
            <a:endParaRPr/>
          </a:p>
        </p:txBody>
      </p:sp>
      <p:sp>
        <p:nvSpPr>
          <p:cNvPr id="237" name="Google Shape;237;p42"/>
          <p:cNvSpPr txBox="1">
            <a:spLocks noGrp="1"/>
          </p:cNvSpPr>
          <p:nvPr>
            <p:ph type="dt" idx="10"/>
          </p:nvPr>
        </p:nvSpPr>
        <p:spPr>
          <a:xfrm>
            <a:off x="5759450" y="4412456"/>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8" name="Google Shape;238;p42"/>
          <p:cNvSpPr txBox="1">
            <a:spLocks noGrp="1"/>
          </p:cNvSpPr>
          <p:nvPr>
            <p:ph type="ftr" idx="11"/>
          </p:nvPr>
        </p:nvSpPr>
        <p:spPr>
          <a:xfrm>
            <a:off x="685800" y="4412456"/>
            <a:ext cx="50037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9" name="Google Shape;239;p42"/>
          <p:cNvSpPr txBox="1">
            <a:spLocks noGrp="1"/>
          </p:cNvSpPr>
          <p:nvPr>
            <p:ph type="sldNum" idx="12"/>
          </p:nvPr>
        </p:nvSpPr>
        <p:spPr>
          <a:xfrm>
            <a:off x="7885112" y="4412456"/>
            <a:ext cx="565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240"/>
        <p:cNvGrpSpPr/>
        <p:nvPr/>
      </p:nvGrpSpPr>
      <p:grpSpPr>
        <a:xfrm>
          <a:off x="0" y="0"/>
          <a:ext cx="0" cy="0"/>
          <a:chOff x="0" y="0"/>
          <a:chExt cx="0" cy="0"/>
        </a:xfrm>
      </p:grpSpPr>
      <p:sp>
        <p:nvSpPr>
          <p:cNvPr id="241" name="Google Shape;241;p43"/>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2" name="Google Shape;242;p43"/>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243" name="Google Shape;243;p43"/>
          <p:cNvSpPr txBox="1">
            <a:spLocks noGrp="1"/>
          </p:cNvSpPr>
          <p:nvPr>
            <p:ph type="title"/>
          </p:nvPr>
        </p:nvSpPr>
        <p:spPr>
          <a:xfrm>
            <a:off x="265500" y="1078750"/>
            <a:ext cx="4045200" cy="1789200"/>
          </a:xfrm>
          <a:prstGeom prst="rect">
            <a:avLst/>
          </a:prstGeom>
        </p:spPr>
        <p:txBody>
          <a:bodyPr spcFirstLastPara="1" wrap="square" lIns="91425" tIns="45700" rIns="91425" bIns="45700" anchor="ctr" anchorCtr="0">
            <a:noAutofit/>
          </a:bodyPr>
          <a:lstStyle>
            <a:lvl1pPr lvl="0" algn="ctr" rtl="0">
              <a:spcBef>
                <a:spcPts val="0"/>
              </a:spcBef>
              <a:spcAft>
                <a:spcPts val="0"/>
              </a:spcAft>
              <a:buClr>
                <a:schemeClr val="lt1"/>
              </a:buClr>
              <a:buSzPts val="4600"/>
              <a:buNone/>
              <a:defRPr sz="4600">
                <a:solidFill>
                  <a:schemeClr val="lt1"/>
                </a:solidFill>
              </a:defRPr>
            </a:lvl1pPr>
            <a:lvl2pPr lvl="1" algn="ctr" rtl="0">
              <a:spcBef>
                <a:spcPts val="0"/>
              </a:spcBef>
              <a:spcAft>
                <a:spcPts val="0"/>
              </a:spcAft>
              <a:buClr>
                <a:schemeClr val="lt1"/>
              </a:buClr>
              <a:buSzPts val="4600"/>
              <a:buNone/>
              <a:defRPr sz="4600">
                <a:solidFill>
                  <a:schemeClr val="lt1"/>
                </a:solidFill>
              </a:defRPr>
            </a:lvl2pPr>
            <a:lvl3pPr lvl="2" algn="ctr" rtl="0">
              <a:spcBef>
                <a:spcPts val="0"/>
              </a:spcBef>
              <a:spcAft>
                <a:spcPts val="0"/>
              </a:spcAft>
              <a:buClr>
                <a:schemeClr val="lt1"/>
              </a:buClr>
              <a:buSzPts val="4600"/>
              <a:buNone/>
              <a:defRPr sz="4600">
                <a:solidFill>
                  <a:schemeClr val="lt1"/>
                </a:solidFill>
              </a:defRPr>
            </a:lvl3pPr>
            <a:lvl4pPr lvl="3" algn="ctr" rtl="0">
              <a:spcBef>
                <a:spcPts val="0"/>
              </a:spcBef>
              <a:spcAft>
                <a:spcPts val="0"/>
              </a:spcAft>
              <a:buClr>
                <a:schemeClr val="lt1"/>
              </a:buClr>
              <a:buSzPts val="4600"/>
              <a:buNone/>
              <a:defRPr sz="4600">
                <a:solidFill>
                  <a:schemeClr val="lt1"/>
                </a:solidFill>
              </a:defRPr>
            </a:lvl4pPr>
            <a:lvl5pPr lvl="4" algn="ctr" rtl="0">
              <a:spcBef>
                <a:spcPts val="0"/>
              </a:spcBef>
              <a:spcAft>
                <a:spcPts val="0"/>
              </a:spcAft>
              <a:buClr>
                <a:schemeClr val="lt1"/>
              </a:buClr>
              <a:buSzPts val="4600"/>
              <a:buNone/>
              <a:defRPr sz="4600">
                <a:solidFill>
                  <a:schemeClr val="lt1"/>
                </a:solidFill>
              </a:defRPr>
            </a:lvl5pPr>
            <a:lvl6pPr lvl="5" algn="ctr" rtl="0">
              <a:spcBef>
                <a:spcPts val="0"/>
              </a:spcBef>
              <a:spcAft>
                <a:spcPts val="0"/>
              </a:spcAft>
              <a:buClr>
                <a:schemeClr val="lt1"/>
              </a:buClr>
              <a:buSzPts val="4600"/>
              <a:buNone/>
              <a:defRPr sz="4600">
                <a:solidFill>
                  <a:schemeClr val="lt1"/>
                </a:solidFill>
              </a:defRPr>
            </a:lvl6pPr>
            <a:lvl7pPr lvl="6" algn="ctr" rtl="0">
              <a:spcBef>
                <a:spcPts val="0"/>
              </a:spcBef>
              <a:spcAft>
                <a:spcPts val="0"/>
              </a:spcAft>
              <a:buClr>
                <a:schemeClr val="lt1"/>
              </a:buClr>
              <a:buSzPts val="4600"/>
              <a:buNone/>
              <a:defRPr sz="4600">
                <a:solidFill>
                  <a:schemeClr val="lt1"/>
                </a:solidFill>
              </a:defRPr>
            </a:lvl7pPr>
            <a:lvl8pPr lvl="7" algn="ctr" rtl="0">
              <a:spcBef>
                <a:spcPts val="0"/>
              </a:spcBef>
              <a:spcAft>
                <a:spcPts val="0"/>
              </a:spcAft>
              <a:buClr>
                <a:schemeClr val="lt1"/>
              </a:buClr>
              <a:buSzPts val="4600"/>
              <a:buNone/>
              <a:defRPr sz="4600">
                <a:solidFill>
                  <a:schemeClr val="lt1"/>
                </a:solidFill>
              </a:defRPr>
            </a:lvl8pPr>
            <a:lvl9pPr lvl="8" algn="ctr" rtl="0">
              <a:spcBef>
                <a:spcPts val="0"/>
              </a:spcBef>
              <a:spcAft>
                <a:spcPts val="0"/>
              </a:spcAft>
              <a:buClr>
                <a:schemeClr val="lt1"/>
              </a:buClr>
              <a:buSzPts val="4600"/>
              <a:buNone/>
              <a:defRPr sz="4600">
                <a:solidFill>
                  <a:schemeClr val="lt1"/>
                </a:solidFill>
              </a:defRPr>
            </a:lvl9pPr>
          </a:lstStyle>
          <a:p>
            <a:endParaRPr/>
          </a:p>
        </p:txBody>
      </p:sp>
      <p:sp>
        <p:nvSpPr>
          <p:cNvPr id="244" name="Google Shape;244;p43"/>
          <p:cNvSpPr txBox="1">
            <a:spLocks noGrp="1"/>
          </p:cNvSpPr>
          <p:nvPr>
            <p:ph type="subTitle" idx="1"/>
          </p:nvPr>
        </p:nvSpPr>
        <p:spPr>
          <a:xfrm>
            <a:off x="265500" y="2921401"/>
            <a:ext cx="4045200" cy="1345500"/>
          </a:xfrm>
          <a:prstGeom prst="rect">
            <a:avLst/>
          </a:prstGeom>
        </p:spPr>
        <p:txBody>
          <a:bodyPr spcFirstLastPara="1" wrap="square" lIns="91425" tIns="45700" rIns="91425" bIns="45700" anchor="t" anchorCtr="0">
            <a:noAutofit/>
          </a:bodyPr>
          <a:lstStyle>
            <a:lvl1pPr lvl="0" algn="ctr" rtl="0">
              <a:lnSpc>
                <a:spcPct val="100000"/>
              </a:lnSpc>
              <a:spcBef>
                <a:spcPts val="1000"/>
              </a:spcBef>
              <a:spcAft>
                <a:spcPts val="0"/>
              </a:spcAft>
              <a:buClr>
                <a:schemeClr val="lt1"/>
              </a:buClr>
              <a:buSzPts val="1900"/>
              <a:buNone/>
              <a:defRPr sz="1900">
                <a:solidFill>
                  <a:schemeClr val="lt1"/>
                </a:solidFill>
              </a:defRPr>
            </a:lvl1pPr>
            <a:lvl2pPr lvl="1" algn="ctr" rtl="0">
              <a:lnSpc>
                <a:spcPct val="100000"/>
              </a:lnSpc>
              <a:spcBef>
                <a:spcPts val="500"/>
              </a:spcBef>
              <a:spcAft>
                <a:spcPts val="0"/>
              </a:spcAft>
              <a:buClr>
                <a:schemeClr val="lt1"/>
              </a:buClr>
              <a:buSzPts val="1900"/>
              <a:buNone/>
              <a:defRPr sz="1900">
                <a:solidFill>
                  <a:schemeClr val="lt1"/>
                </a:solidFill>
              </a:defRPr>
            </a:lvl2pPr>
            <a:lvl3pPr lvl="2" algn="ctr" rtl="0">
              <a:lnSpc>
                <a:spcPct val="100000"/>
              </a:lnSpc>
              <a:spcBef>
                <a:spcPts val="500"/>
              </a:spcBef>
              <a:spcAft>
                <a:spcPts val="0"/>
              </a:spcAft>
              <a:buClr>
                <a:schemeClr val="lt1"/>
              </a:buClr>
              <a:buSzPts val="1900"/>
              <a:buNone/>
              <a:defRPr sz="1900">
                <a:solidFill>
                  <a:schemeClr val="lt1"/>
                </a:solidFill>
              </a:defRPr>
            </a:lvl3pPr>
            <a:lvl4pPr lvl="3" algn="ctr" rtl="0">
              <a:lnSpc>
                <a:spcPct val="100000"/>
              </a:lnSpc>
              <a:spcBef>
                <a:spcPts val="500"/>
              </a:spcBef>
              <a:spcAft>
                <a:spcPts val="0"/>
              </a:spcAft>
              <a:buClr>
                <a:schemeClr val="lt1"/>
              </a:buClr>
              <a:buSzPts val="1900"/>
              <a:buNone/>
              <a:defRPr sz="1900">
                <a:solidFill>
                  <a:schemeClr val="lt1"/>
                </a:solidFill>
              </a:defRPr>
            </a:lvl4pPr>
            <a:lvl5pPr lvl="4" algn="ctr" rtl="0">
              <a:lnSpc>
                <a:spcPct val="100000"/>
              </a:lnSpc>
              <a:spcBef>
                <a:spcPts val="500"/>
              </a:spcBef>
              <a:spcAft>
                <a:spcPts val="0"/>
              </a:spcAft>
              <a:buClr>
                <a:schemeClr val="lt1"/>
              </a:buClr>
              <a:buSzPts val="1900"/>
              <a:buNone/>
              <a:defRPr sz="1900">
                <a:solidFill>
                  <a:schemeClr val="lt1"/>
                </a:solidFill>
              </a:defRPr>
            </a:lvl5pPr>
            <a:lvl6pPr lvl="5" algn="ctr" rtl="0">
              <a:lnSpc>
                <a:spcPct val="100000"/>
              </a:lnSpc>
              <a:spcBef>
                <a:spcPts val="500"/>
              </a:spcBef>
              <a:spcAft>
                <a:spcPts val="0"/>
              </a:spcAft>
              <a:buClr>
                <a:schemeClr val="lt1"/>
              </a:buClr>
              <a:buSzPts val="1900"/>
              <a:buNone/>
              <a:defRPr sz="1900">
                <a:solidFill>
                  <a:schemeClr val="lt1"/>
                </a:solidFill>
              </a:defRPr>
            </a:lvl6pPr>
            <a:lvl7pPr lvl="6" algn="ctr" rtl="0">
              <a:lnSpc>
                <a:spcPct val="100000"/>
              </a:lnSpc>
              <a:spcBef>
                <a:spcPts val="500"/>
              </a:spcBef>
              <a:spcAft>
                <a:spcPts val="0"/>
              </a:spcAft>
              <a:buClr>
                <a:schemeClr val="lt1"/>
              </a:buClr>
              <a:buSzPts val="1900"/>
              <a:buNone/>
              <a:defRPr sz="1900">
                <a:solidFill>
                  <a:schemeClr val="lt1"/>
                </a:solidFill>
              </a:defRPr>
            </a:lvl7pPr>
            <a:lvl8pPr lvl="7" algn="ctr" rtl="0">
              <a:lnSpc>
                <a:spcPct val="100000"/>
              </a:lnSpc>
              <a:spcBef>
                <a:spcPts val="500"/>
              </a:spcBef>
              <a:spcAft>
                <a:spcPts val="0"/>
              </a:spcAft>
              <a:buClr>
                <a:schemeClr val="lt1"/>
              </a:buClr>
              <a:buSzPts val="1900"/>
              <a:buNone/>
              <a:defRPr sz="1900">
                <a:solidFill>
                  <a:schemeClr val="lt1"/>
                </a:solidFill>
              </a:defRPr>
            </a:lvl8pPr>
            <a:lvl9pPr lvl="8" algn="ctr" rtl="0">
              <a:lnSpc>
                <a:spcPct val="100000"/>
              </a:lnSpc>
              <a:spcBef>
                <a:spcPts val="500"/>
              </a:spcBef>
              <a:spcAft>
                <a:spcPts val="0"/>
              </a:spcAft>
              <a:buClr>
                <a:schemeClr val="lt1"/>
              </a:buClr>
              <a:buSzPts val="1900"/>
              <a:buNone/>
              <a:defRPr sz="1900">
                <a:solidFill>
                  <a:schemeClr val="lt1"/>
                </a:solidFill>
              </a:defRPr>
            </a:lvl9pPr>
          </a:lstStyle>
          <a:p>
            <a:endParaRPr/>
          </a:p>
        </p:txBody>
      </p:sp>
      <p:sp>
        <p:nvSpPr>
          <p:cNvPr id="245" name="Google Shape;245;p43"/>
          <p:cNvSpPr txBox="1">
            <a:spLocks noGrp="1"/>
          </p:cNvSpPr>
          <p:nvPr>
            <p:ph type="body" idx="2"/>
          </p:nvPr>
        </p:nvSpPr>
        <p:spPr>
          <a:xfrm>
            <a:off x="4939500" y="724200"/>
            <a:ext cx="3837000" cy="3695100"/>
          </a:xfrm>
          <a:prstGeom prst="rect">
            <a:avLst/>
          </a:prstGeom>
        </p:spPr>
        <p:txBody>
          <a:bodyPr spcFirstLastPara="1" wrap="square" lIns="91425" tIns="45700" rIns="91425" bIns="45700" anchor="ctr" anchorCtr="0">
            <a:noAutofit/>
          </a:bodyPr>
          <a:lstStyle>
            <a:lvl1pPr marL="457200" lvl="0" indent="-355600" rtl="0">
              <a:spcBef>
                <a:spcPts val="1000"/>
              </a:spcBef>
              <a:spcAft>
                <a:spcPts val="0"/>
              </a:spcAft>
              <a:buSzPts val="2000"/>
              <a:buChar char="•"/>
              <a:defRPr/>
            </a:lvl1pPr>
            <a:lvl2pPr marL="914400" lvl="1" indent="-342900" rtl="0">
              <a:spcBef>
                <a:spcPts val="500"/>
              </a:spcBef>
              <a:spcAft>
                <a:spcPts val="0"/>
              </a:spcAft>
              <a:buSzPts val="1800"/>
              <a:buChar char="•"/>
              <a:defRPr/>
            </a:lvl2pPr>
            <a:lvl3pPr marL="1371600" lvl="2" indent="-330200" rtl="0">
              <a:spcBef>
                <a:spcPts val="500"/>
              </a:spcBef>
              <a:spcAft>
                <a:spcPts val="0"/>
              </a:spcAft>
              <a:buSzPts val="1600"/>
              <a:buChar char="•"/>
              <a:defRPr/>
            </a:lvl3pPr>
            <a:lvl4pPr marL="1828800" lvl="3" indent="-317500" rtl="0">
              <a:spcBef>
                <a:spcPts val="500"/>
              </a:spcBef>
              <a:spcAft>
                <a:spcPts val="0"/>
              </a:spcAft>
              <a:buSzPts val="1400"/>
              <a:buChar char="•"/>
              <a:defRPr/>
            </a:lvl4pPr>
            <a:lvl5pPr marL="2286000" lvl="4" indent="-304800" rtl="0">
              <a:spcBef>
                <a:spcPts val="500"/>
              </a:spcBef>
              <a:spcAft>
                <a:spcPts val="0"/>
              </a:spcAft>
              <a:buSzPts val="1200"/>
              <a:buChar char="•"/>
              <a:defRPr/>
            </a:lvl5pPr>
            <a:lvl6pPr marL="2743200" lvl="5" indent="-304800" rtl="0">
              <a:spcBef>
                <a:spcPts val="500"/>
              </a:spcBef>
              <a:spcAft>
                <a:spcPts val="0"/>
              </a:spcAft>
              <a:buSzPts val="1200"/>
              <a:buChar char="•"/>
              <a:defRPr/>
            </a:lvl6pPr>
            <a:lvl7pPr marL="3200400" lvl="6" indent="-304800" rtl="0">
              <a:spcBef>
                <a:spcPts val="500"/>
              </a:spcBef>
              <a:spcAft>
                <a:spcPts val="0"/>
              </a:spcAft>
              <a:buSzPts val="1200"/>
              <a:buChar char="•"/>
              <a:defRPr/>
            </a:lvl7pPr>
            <a:lvl8pPr marL="3657600" lvl="7" indent="-304800" rtl="0">
              <a:spcBef>
                <a:spcPts val="500"/>
              </a:spcBef>
              <a:spcAft>
                <a:spcPts val="0"/>
              </a:spcAft>
              <a:buSzPts val="1200"/>
              <a:buChar char="•"/>
              <a:defRPr/>
            </a:lvl8pPr>
            <a:lvl9pPr marL="4114800" lvl="8" indent="-304800" rtl="0">
              <a:spcBef>
                <a:spcPts val="500"/>
              </a:spcBef>
              <a:spcAft>
                <a:spcPts val="0"/>
              </a:spcAft>
              <a:buSzPts val="1200"/>
              <a:buChar char="•"/>
              <a:defRPr/>
            </a:lvl9pPr>
          </a:lstStyle>
          <a:p>
            <a:endParaRPr/>
          </a:p>
        </p:txBody>
      </p:sp>
      <p:sp>
        <p:nvSpPr>
          <p:cNvPr id="246" name="Google Shape;246;p43"/>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Google Shape;44;p9"/>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Google Shape;45;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1.jp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66" name="Google Shape;66;p14"/>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rtl="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67" name="Google Shape;6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Open Sans"/>
                <a:ea typeface="Open Sans"/>
                <a:cs typeface="Open Sans"/>
                <a:sym typeface="Open Sans"/>
              </a:defRPr>
            </a:lvl1pPr>
            <a:lvl2pPr lvl="1" algn="r" rtl="0">
              <a:buNone/>
              <a:defRPr sz="1000">
                <a:solidFill>
                  <a:schemeClr val="dk2"/>
                </a:solidFill>
                <a:latin typeface="Open Sans"/>
                <a:ea typeface="Open Sans"/>
                <a:cs typeface="Open Sans"/>
                <a:sym typeface="Open Sans"/>
              </a:defRPr>
            </a:lvl2pPr>
            <a:lvl3pPr lvl="2" algn="r" rtl="0">
              <a:buNone/>
              <a:defRPr sz="1000">
                <a:solidFill>
                  <a:schemeClr val="dk2"/>
                </a:solidFill>
                <a:latin typeface="Open Sans"/>
                <a:ea typeface="Open Sans"/>
                <a:cs typeface="Open Sans"/>
                <a:sym typeface="Open Sans"/>
              </a:defRPr>
            </a:lvl3pPr>
            <a:lvl4pPr lvl="3" algn="r" rtl="0">
              <a:buNone/>
              <a:defRPr sz="1000">
                <a:solidFill>
                  <a:schemeClr val="dk2"/>
                </a:solidFill>
                <a:latin typeface="Open Sans"/>
                <a:ea typeface="Open Sans"/>
                <a:cs typeface="Open Sans"/>
                <a:sym typeface="Open Sans"/>
              </a:defRPr>
            </a:lvl4pPr>
            <a:lvl5pPr lvl="4" algn="r" rtl="0">
              <a:buNone/>
              <a:defRPr sz="1000">
                <a:solidFill>
                  <a:schemeClr val="dk2"/>
                </a:solidFill>
                <a:latin typeface="Open Sans"/>
                <a:ea typeface="Open Sans"/>
                <a:cs typeface="Open Sans"/>
                <a:sym typeface="Open Sans"/>
              </a:defRPr>
            </a:lvl5pPr>
            <a:lvl6pPr lvl="5" algn="r" rtl="0">
              <a:buNone/>
              <a:defRPr sz="1000">
                <a:solidFill>
                  <a:schemeClr val="dk2"/>
                </a:solidFill>
                <a:latin typeface="Open Sans"/>
                <a:ea typeface="Open Sans"/>
                <a:cs typeface="Open Sans"/>
                <a:sym typeface="Open Sans"/>
              </a:defRPr>
            </a:lvl6pPr>
            <a:lvl7pPr lvl="6" algn="r" rtl="0">
              <a:buNone/>
              <a:defRPr sz="1000">
                <a:solidFill>
                  <a:schemeClr val="dk2"/>
                </a:solidFill>
                <a:latin typeface="Open Sans"/>
                <a:ea typeface="Open Sans"/>
                <a:cs typeface="Open Sans"/>
                <a:sym typeface="Open Sans"/>
              </a:defRPr>
            </a:lvl7pPr>
            <a:lvl8pPr lvl="7" algn="r" rtl="0">
              <a:buNone/>
              <a:defRPr sz="1000">
                <a:solidFill>
                  <a:schemeClr val="dk2"/>
                </a:solidFill>
                <a:latin typeface="Open Sans"/>
                <a:ea typeface="Open Sans"/>
                <a:cs typeface="Open Sans"/>
                <a:sym typeface="Open Sans"/>
              </a:defRPr>
            </a:lvl8pPr>
            <a:lvl9pPr lvl="8" algn="r" rtl="0">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121"/>
        <p:cNvGrpSpPr/>
        <p:nvPr/>
      </p:nvGrpSpPr>
      <p:grpSpPr>
        <a:xfrm>
          <a:off x="0" y="0"/>
          <a:ext cx="0" cy="0"/>
          <a:chOff x="0" y="0"/>
          <a:chExt cx="0" cy="0"/>
        </a:xfrm>
      </p:grpSpPr>
      <p:sp>
        <p:nvSpPr>
          <p:cNvPr id="122" name="Google Shape;122;p26"/>
          <p:cNvSpPr txBox="1">
            <a:spLocks noGrp="1"/>
          </p:cNvSpPr>
          <p:nvPr>
            <p:ph type="title"/>
          </p:nvPr>
        </p:nvSpPr>
        <p:spPr>
          <a:xfrm>
            <a:off x="685800" y="457200"/>
            <a:ext cx="7764600" cy="994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SzPts val="1400"/>
              <a:buNone/>
              <a:defRPr sz="3400" b="1" i="0" u="none" strike="noStrike" cap="none">
                <a:solidFill>
                  <a:schemeClr val="lt1"/>
                </a:solidFill>
                <a:latin typeface="Bookman Old Style"/>
                <a:ea typeface="Bookman Old Style"/>
                <a:cs typeface="Bookman Old Style"/>
                <a:sym typeface="Bookman Old Style"/>
              </a:defRPr>
            </a:lvl1pPr>
            <a:lvl2pPr marR="0" lvl="1" algn="ctr" rtl="0">
              <a:lnSpc>
                <a:spcPct val="90000"/>
              </a:lnSpc>
              <a:spcBef>
                <a:spcPts val="0"/>
              </a:spcBef>
              <a:spcAft>
                <a:spcPts val="0"/>
              </a:spcAft>
              <a:buSzPts val="1400"/>
              <a:buNone/>
              <a:defRPr sz="3400" b="1" i="0" u="none" strike="noStrike" cap="none">
                <a:solidFill>
                  <a:schemeClr val="lt1"/>
                </a:solidFill>
                <a:latin typeface="Bookman Old Style"/>
                <a:ea typeface="Bookman Old Style"/>
                <a:cs typeface="Bookman Old Style"/>
                <a:sym typeface="Bookman Old Style"/>
              </a:defRPr>
            </a:lvl2pPr>
            <a:lvl3pPr marR="0" lvl="2" algn="ctr" rtl="0">
              <a:lnSpc>
                <a:spcPct val="90000"/>
              </a:lnSpc>
              <a:spcBef>
                <a:spcPts val="0"/>
              </a:spcBef>
              <a:spcAft>
                <a:spcPts val="0"/>
              </a:spcAft>
              <a:buSzPts val="1400"/>
              <a:buNone/>
              <a:defRPr sz="3400" b="1" i="0" u="none" strike="noStrike" cap="none">
                <a:solidFill>
                  <a:schemeClr val="lt1"/>
                </a:solidFill>
                <a:latin typeface="Bookman Old Style"/>
                <a:ea typeface="Bookman Old Style"/>
                <a:cs typeface="Bookman Old Style"/>
                <a:sym typeface="Bookman Old Style"/>
              </a:defRPr>
            </a:lvl3pPr>
            <a:lvl4pPr marR="0" lvl="3" algn="ctr" rtl="0">
              <a:lnSpc>
                <a:spcPct val="90000"/>
              </a:lnSpc>
              <a:spcBef>
                <a:spcPts val="0"/>
              </a:spcBef>
              <a:spcAft>
                <a:spcPts val="0"/>
              </a:spcAft>
              <a:buSzPts val="1400"/>
              <a:buNone/>
              <a:defRPr sz="3400" b="1" i="0" u="none" strike="noStrike" cap="none">
                <a:solidFill>
                  <a:schemeClr val="lt1"/>
                </a:solidFill>
                <a:latin typeface="Bookman Old Style"/>
                <a:ea typeface="Bookman Old Style"/>
                <a:cs typeface="Bookman Old Style"/>
                <a:sym typeface="Bookman Old Style"/>
              </a:defRPr>
            </a:lvl4pPr>
            <a:lvl5pPr marR="0" lvl="4" algn="ctr" rtl="0">
              <a:lnSpc>
                <a:spcPct val="90000"/>
              </a:lnSpc>
              <a:spcBef>
                <a:spcPts val="0"/>
              </a:spcBef>
              <a:spcAft>
                <a:spcPts val="0"/>
              </a:spcAft>
              <a:buSzPts val="1400"/>
              <a:buNone/>
              <a:defRPr sz="3400" b="1" i="0" u="none" strike="noStrike" cap="none">
                <a:solidFill>
                  <a:schemeClr val="lt1"/>
                </a:solidFill>
                <a:latin typeface="Bookman Old Style"/>
                <a:ea typeface="Bookman Old Style"/>
                <a:cs typeface="Bookman Old Style"/>
                <a:sym typeface="Bookman Old Style"/>
              </a:defRPr>
            </a:lvl5pPr>
            <a:lvl6pPr marR="0" lvl="5" algn="ctr" rtl="0">
              <a:lnSpc>
                <a:spcPct val="90000"/>
              </a:lnSpc>
              <a:spcBef>
                <a:spcPts val="0"/>
              </a:spcBef>
              <a:spcAft>
                <a:spcPts val="0"/>
              </a:spcAft>
              <a:buSzPts val="1400"/>
              <a:buNone/>
              <a:defRPr sz="3400" b="1" i="0" u="none" strike="noStrike" cap="none">
                <a:solidFill>
                  <a:schemeClr val="lt1"/>
                </a:solidFill>
                <a:latin typeface="Bookman Old Style"/>
                <a:ea typeface="Bookman Old Style"/>
                <a:cs typeface="Bookman Old Style"/>
                <a:sym typeface="Bookman Old Style"/>
              </a:defRPr>
            </a:lvl6pPr>
            <a:lvl7pPr marR="0" lvl="6" algn="ctr" rtl="0">
              <a:lnSpc>
                <a:spcPct val="90000"/>
              </a:lnSpc>
              <a:spcBef>
                <a:spcPts val="0"/>
              </a:spcBef>
              <a:spcAft>
                <a:spcPts val="0"/>
              </a:spcAft>
              <a:buSzPts val="1400"/>
              <a:buNone/>
              <a:defRPr sz="3400" b="1" i="0" u="none" strike="noStrike" cap="none">
                <a:solidFill>
                  <a:schemeClr val="lt1"/>
                </a:solidFill>
                <a:latin typeface="Bookman Old Style"/>
                <a:ea typeface="Bookman Old Style"/>
                <a:cs typeface="Bookman Old Style"/>
                <a:sym typeface="Bookman Old Style"/>
              </a:defRPr>
            </a:lvl7pPr>
            <a:lvl8pPr marR="0" lvl="7" algn="ctr" rtl="0">
              <a:lnSpc>
                <a:spcPct val="90000"/>
              </a:lnSpc>
              <a:spcBef>
                <a:spcPts val="0"/>
              </a:spcBef>
              <a:spcAft>
                <a:spcPts val="0"/>
              </a:spcAft>
              <a:buSzPts val="1400"/>
              <a:buNone/>
              <a:defRPr sz="3400" b="1" i="0" u="none" strike="noStrike" cap="none">
                <a:solidFill>
                  <a:schemeClr val="lt1"/>
                </a:solidFill>
                <a:latin typeface="Bookman Old Style"/>
                <a:ea typeface="Bookman Old Style"/>
                <a:cs typeface="Bookman Old Style"/>
                <a:sym typeface="Bookman Old Style"/>
              </a:defRPr>
            </a:lvl8pPr>
            <a:lvl9pPr marR="0" lvl="8" algn="ctr" rtl="0">
              <a:lnSpc>
                <a:spcPct val="90000"/>
              </a:lnSpc>
              <a:spcBef>
                <a:spcPts val="0"/>
              </a:spcBef>
              <a:spcAft>
                <a:spcPts val="0"/>
              </a:spcAft>
              <a:buSzPts val="1400"/>
              <a:buNone/>
              <a:defRPr sz="3400" b="1" i="0" u="none" strike="noStrike" cap="none">
                <a:solidFill>
                  <a:schemeClr val="lt1"/>
                </a:solidFill>
                <a:latin typeface="Bookman Old Style"/>
                <a:ea typeface="Bookman Old Style"/>
                <a:cs typeface="Bookman Old Style"/>
                <a:sym typeface="Bookman Old Style"/>
              </a:defRPr>
            </a:lvl9pPr>
          </a:lstStyle>
          <a:p>
            <a:endParaRPr/>
          </a:p>
        </p:txBody>
      </p:sp>
      <p:sp>
        <p:nvSpPr>
          <p:cNvPr id="123" name="Google Shape;123;p26"/>
          <p:cNvSpPr txBox="1">
            <a:spLocks noGrp="1"/>
          </p:cNvSpPr>
          <p:nvPr>
            <p:ph type="body" idx="1"/>
          </p:nvPr>
        </p:nvSpPr>
        <p:spPr>
          <a:xfrm>
            <a:off x="685800" y="1571625"/>
            <a:ext cx="7764600" cy="27717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20000"/>
              </a:lnSpc>
              <a:spcBef>
                <a:spcPts val="10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1pPr>
            <a:lvl2pPr marL="914400" marR="0" lvl="1"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Rockwell"/>
                <a:ea typeface="Rockwell"/>
                <a:cs typeface="Rockwell"/>
                <a:sym typeface="Rockwell"/>
              </a:defRPr>
            </a:lvl2pPr>
            <a:lvl3pPr marL="1371600" marR="0" lvl="2" indent="-330200" algn="l" rtl="0">
              <a:lnSpc>
                <a:spcPct val="120000"/>
              </a:lnSpc>
              <a:spcBef>
                <a:spcPts val="500"/>
              </a:spcBef>
              <a:spcAft>
                <a:spcPts val="0"/>
              </a:spcAft>
              <a:buClr>
                <a:schemeClr val="lt1"/>
              </a:buClr>
              <a:buSzPts val="1600"/>
              <a:buFont typeface="Arial"/>
              <a:buChar char="•"/>
              <a:defRPr sz="1600" b="0" i="0" u="none" strike="noStrike" cap="none">
                <a:solidFill>
                  <a:schemeClr val="lt1"/>
                </a:solidFill>
                <a:latin typeface="Rockwell"/>
                <a:ea typeface="Rockwell"/>
                <a:cs typeface="Rockwell"/>
                <a:sym typeface="Rockwell"/>
              </a:defRPr>
            </a:lvl3pPr>
            <a:lvl4pPr marL="1828800" marR="0" lvl="3" indent="-317500" algn="l" rtl="0">
              <a:lnSpc>
                <a:spcPct val="120000"/>
              </a:lnSpc>
              <a:spcBef>
                <a:spcPts val="500"/>
              </a:spcBef>
              <a:spcAft>
                <a:spcPts val="0"/>
              </a:spcAft>
              <a:buClr>
                <a:schemeClr val="lt1"/>
              </a:buClr>
              <a:buSzPts val="1400"/>
              <a:buFont typeface="Arial"/>
              <a:buChar char="•"/>
              <a:defRPr sz="1400" b="0" i="0" u="none" strike="noStrike" cap="none">
                <a:solidFill>
                  <a:schemeClr val="lt1"/>
                </a:solidFill>
                <a:latin typeface="Rockwell"/>
                <a:ea typeface="Rockwell"/>
                <a:cs typeface="Rockwell"/>
                <a:sym typeface="Rockwell"/>
              </a:defRPr>
            </a:lvl4pPr>
            <a:lvl5pPr marL="2286000" marR="0" lvl="4" indent="-304800" algn="l" rtl="0">
              <a:lnSpc>
                <a:spcPct val="120000"/>
              </a:lnSpc>
              <a:spcBef>
                <a:spcPts val="500"/>
              </a:spcBef>
              <a:spcAft>
                <a:spcPts val="0"/>
              </a:spcAft>
              <a:buClr>
                <a:schemeClr val="lt1"/>
              </a:buClr>
              <a:buSzPts val="1200"/>
              <a:buFont typeface="Arial"/>
              <a:buChar char="•"/>
              <a:defRPr sz="1200" b="0" i="0" u="none" strike="noStrike" cap="none">
                <a:solidFill>
                  <a:schemeClr val="lt1"/>
                </a:solidFill>
                <a:latin typeface="Rockwell"/>
                <a:ea typeface="Rockwell"/>
                <a:cs typeface="Rockwell"/>
                <a:sym typeface="Rockwell"/>
              </a:defRPr>
            </a:lvl5pPr>
            <a:lvl6pPr marL="2743200" marR="0" lvl="5" indent="-304800" algn="l" rtl="0">
              <a:lnSpc>
                <a:spcPct val="120000"/>
              </a:lnSpc>
              <a:spcBef>
                <a:spcPts val="500"/>
              </a:spcBef>
              <a:spcAft>
                <a:spcPts val="0"/>
              </a:spcAft>
              <a:buClr>
                <a:schemeClr val="lt1"/>
              </a:buClr>
              <a:buSzPts val="1200"/>
              <a:buFont typeface="Arial"/>
              <a:buChar char="•"/>
              <a:defRPr sz="1200" b="0" i="0" u="none" strike="noStrike" cap="none">
                <a:solidFill>
                  <a:schemeClr val="lt1"/>
                </a:solidFill>
                <a:latin typeface="Rockwell"/>
                <a:ea typeface="Rockwell"/>
                <a:cs typeface="Rockwell"/>
                <a:sym typeface="Rockwell"/>
              </a:defRPr>
            </a:lvl6pPr>
            <a:lvl7pPr marL="3200400" marR="0" lvl="6" indent="-304800" algn="l" rtl="0">
              <a:lnSpc>
                <a:spcPct val="120000"/>
              </a:lnSpc>
              <a:spcBef>
                <a:spcPts val="500"/>
              </a:spcBef>
              <a:spcAft>
                <a:spcPts val="0"/>
              </a:spcAft>
              <a:buClr>
                <a:schemeClr val="lt1"/>
              </a:buClr>
              <a:buSzPts val="1200"/>
              <a:buFont typeface="Arial"/>
              <a:buChar char="•"/>
              <a:defRPr sz="1200" b="0" i="0" u="none" strike="noStrike" cap="none">
                <a:solidFill>
                  <a:schemeClr val="lt1"/>
                </a:solidFill>
                <a:latin typeface="Rockwell"/>
                <a:ea typeface="Rockwell"/>
                <a:cs typeface="Rockwell"/>
                <a:sym typeface="Rockwell"/>
              </a:defRPr>
            </a:lvl7pPr>
            <a:lvl8pPr marL="3657600" marR="0" lvl="7" indent="-304800" algn="l" rtl="0">
              <a:lnSpc>
                <a:spcPct val="120000"/>
              </a:lnSpc>
              <a:spcBef>
                <a:spcPts val="500"/>
              </a:spcBef>
              <a:spcAft>
                <a:spcPts val="0"/>
              </a:spcAft>
              <a:buClr>
                <a:schemeClr val="lt1"/>
              </a:buClr>
              <a:buSzPts val="1200"/>
              <a:buFont typeface="Arial"/>
              <a:buChar char="•"/>
              <a:defRPr sz="1200" b="0" i="0" u="none" strike="noStrike" cap="none">
                <a:solidFill>
                  <a:schemeClr val="lt1"/>
                </a:solidFill>
                <a:latin typeface="Rockwell"/>
                <a:ea typeface="Rockwell"/>
                <a:cs typeface="Rockwell"/>
                <a:sym typeface="Rockwell"/>
              </a:defRPr>
            </a:lvl8pPr>
            <a:lvl9pPr marL="4114800" marR="0" lvl="8" indent="-304800" algn="l" rtl="0">
              <a:lnSpc>
                <a:spcPct val="120000"/>
              </a:lnSpc>
              <a:spcBef>
                <a:spcPts val="500"/>
              </a:spcBef>
              <a:spcAft>
                <a:spcPts val="0"/>
              </a:spcAft>
              <a:buClr>
                <a:schemeClr val="lt1"/>
              </a:buClr>
              <a:buSzPts val="1200"/>
              <a:buFont typeface="Arial"/>
              <a:buChar char="•"/>
              <a:defRPr sz="1200" b="0" i="0" u="none" strike="noStrike" cap="none">
                <a:solidFill>
                  <a:schemeClr val="lt1"/>
                </a:solidFill>
                <a:latin typeface="Rockwell"/>
                <a:ea typeface="Rockwell"/>
                <a:cs typeface="Rockwell"/>
                <a:sym typeface="Rockwell"/>
              </a:defRPr>
            </a:lvl9pPr>
          </a:lstStyle>
          <a:p>
            <a:endParaRPr/>
          </a:p>
        </p:txBody>
      </p:sp>
      <p:sp>
        <p:nvSpPr>
          <p:cNvPr id="124" name="Google Shape;124;p26"/>
          <p:cNvSpPr txBox="1">
            <a:spLocks noGrp="1"/>
          </p:cNvSpPr>
          <p:nvPr>
            <p:ph type="dt" idx="10"/>
          </p:nvPr>
        </p:nvSpPr>
        <p:spPr>
          <a:xfrm>
            <a:off x="5759450" y="4412456"/>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25" name="Google Shape;125;p26"/>
          <p:cNvSpPr txBox="1">
            <a:spLocks noGrp="1"/>
          </p:cNvSpPr>
          <p:nvPr>
            <p:ph type="ftr" idx="11"/>
          </p:nvPr>
        </p:nvSpPr>
        <p:spPr>
          <a:xfrm>
            <a:off x="685800" y="4412456"/>
            <a:ext cx="50037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26" name="Google Shape;126;p26"/>
          <p:cNvSpPr txBox="1">
            <a:spLocks noGrp="1"/>
          </p:cNvSpPr>
          <p:nvPr>
            <p:ph type="sldNum" idx="12"/>
          </p:nvPr>
        </p:nvSpPr>
        <p:spPr>
          <a:xfrm>
            <a:off x="7885112" y="4412456"/>
            <a:ext cx="565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28.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40.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5.xml"/><Relationship Id="rId5" Type="http://schemas.openxmlformats.org/officeDocument/2006/relationships/image" Target="../media/image37.jp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25.xml"/><Relationship Id="rId5" Type="http://schemas.openxmlformats.org/officeDocument/2006/relationships/image" Target="../media/image45.jpg"/><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47.jp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5.xml"/><Relationship Id="rId4" Type="http://schemas.openxmlformats.org/officeDocument/2006/relationships/image" Target="../media/image49.jpg"/></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7.xml"/><Relationship Id="rId1" Type="http://schemas.openxmlformats.org/officeDocument/2006/relationships/slideLayout" Target="../slideLayouts/slideLayout25.xml"/><Relationship Id="rId4" Type="http://schemas.openxmlformats.org/officeDocument/2006/relationships/image" Target="../media/image51.jp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8.jp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25.xml"/><Relationship Id="rId4" Type="http://schemas.openxmlformats.org/officeDocument/2006/relationships/image" Target="../media/image55.jpg"/></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55.jpg"/></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57.jpg"/></Relationships>
</file>

<file path=ppt/slides/_rels/slide44.xml.rels><?xml version="1.0" encoding="UTF-8" standalone="yes"?>
<Relationships xmlns="http://schemas.openxmlformats.org/package/2006/relationships"><Relationship Id="rId3" Type="http://schemas.openxmlformats.org/officeDocument/2006/relationships/hyperlink" Target="http://www.youtube.com/watch?v=UCJ2of4kx5E" TargetMode="External"/><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58.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uZfRaWAtBVg"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4"/>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Foundations of the U.S.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3"/>
          <p:cNvSpPr txBox="1">
            <a:spLocks noGrp="1"/>
          </p:cNvSpPr>
          <p:nvPr>
            <p:ph type="title"/>
          </p:nvPr>
        </p:nvSpPr>
        <p:spPr>
          <a:xfrm>
            <a:off x="207125" y="457200"/>
            <a:ext cx="8243400" cy="994200"/>
          </a:xfrm>
          <a:prstGeom prst="rect">
            <a:avLst/>
          </a:prstGeom>
        </p:spPr>
        <p:txBody>
          <a:bodyPr spcFirstLastPara="1" wrap="square" lIns="91425" tIns="45700" rIns="91425" bIns="45700" anchor="ctr" anchorCtr="0">
            <a:noAutofit/>
          </a:bodyPr>
          <a:lstStyle/>
          <a:p>
            <a:pPr marL="457200" lvl="0" indent="-419100" algn="l" rtl="0">
              <a:spcBef>
                <a:spcPts val="0"/>
              </a:spcBef>
              <a:spcAft>
                <a:spcPts val="0"/>
              </a:spcAft>
              <a:buClr>
                <a:srgbClr val="1A1A1A"/>
              </a:buClr>
              <a:buSzPts val="3000"/>
              <a:buFont typeface="Times New Roman"/>
              <a:buChar char="●"/>
            </a:pPr>
            <a:r>
              <a:rPr lang="en">
                <a:solidFill>
                  <a:srgbClr val="1A1A1A"/>
                </a:solidFill>
                <a:highlight>
                  <a:srgbClr val="FFFF00"/>
                </a:highlight>
                <a:latin typeface="Times New Roman"/>
                <a:ea typeface="Times New Roman"/>
                <a:cs typeface="Times New Roman"/>
                <a:sym typeface="Times New Roman"/>
              </a:rPr>
              <a:t>Significance (importance) of the Declaration of Independence</a:t>
            </a:r>
            <a:r>
              <a:rPr lang="en">
                <a:solidFill>
                  <a:srgbClr val="1A1A1A"/>
                </a:solidFill>
                <a:latin typeface="Times New Roman"/>
                <a:ea typeface="Times New Roman"/>
                <a:cs typeface="Times New Roman"/>
                <a:sym typeface="Times New Roman"/>
              </a:rPr>
              <a:t> was not just for the American people….it also allowed…</a:t>
            </a:r>
            <a:endParaRPr>
              <a:solidFill>
                <a:srgbClr val="1A1A1A"/>
              </a:solidFill>
              <a:latin typeface="Times New Roman"/>
              <a:ea typeface="Times New Roman"/>
              <a:cs typeface="Times New Roman"/>
              <a:sym typeface="Times New Roman"/>
            </a:endParaRPr>
          </a:p>
        </p:txBody>
      </p:sp>
      <p:sp>
        <p:nvSpPr>
          <p:cNvPr id="323" name="Google Shape;323;p53"/>
          <p:cNvSpPr txBox="1">
            <a:spLocks noGrp="1"/>
          </p:cNvSpPr>
          <p:nvPr>
            <p:ph type="body" idx="1"/>
          </p:nvPr>
        </p:nvSpPr>
        <p:spPr>
          <a:xfrm>
            <a:off x="207125" y="1944625"/>
            <a:ext cx="8641500" cy="2398800"/>
          </a:xfrm>
          <a:prstGeom prst="rect">
            <a:avLst/>
          </a:prstGeom>
        </p:spPr>
        <p:txBody>
          <a:bodyPr spcFirstLastPara="1" wrap="square" lIns="91425" tIns="45700" rIns="91425" bIns="45700" anchor="t" anchorCtr="0">
            <a:noAutofit/>
          </a:bodyPr>
          <a:lstStyle/>
          <a:p>
            <a:pPr marL="457200" lvl="0" indent="-431800" algn="l" rtl="0">
              <a:spcBef>
                <a:spcPts val="1000"/>
              </a:spcBef>
              <a:spcAft>
                <a:spcPts val="0"/>
              </a:spcAft>
              <a:buClr>
                <a:srgbClr val="000000"/>
              </a:buClr>
              <a:buSzPts val="3200"/>
              <a:buFont typeface="Times New Roman"/>
              <a:buChar char="●"/>
            </a:pPr>
            <a:r>
              <a:rPr lang="en" sz="3400">
                <a:solidFill>
                  <a:srgbClr val="1A1A1A"/>
                </a:solidFill>
                <a:highlight>
                  <a:srgbClr val="FFFF00"/>
                </a:highlight>
                <a:latin typeface="Times New Roman"/>
                <a:ea typeface="Times New Roman"/>
                <a:cs typeface="Times New Roman"/>
                <a:sym typeface="Times New Roman"/>
              </a:rPr>
              <a:t>Foreign governments(such as: Mexico, Spain, &amp; Germany)</a:t>
            </a:r>
            <a:r>
              <a:rPr lang="en" sz="3200">
                <a:solidFill>
                  <a:srgbClr val="1A1A1A"/>
                </a:solidFill>
                <a:latin typeface="Times New Roman"/>
                <a:ea typeface="Times New Roman"/>
                <a:cs typeface="Times New Roman"/>
                <a:sym typeface="Times New Roman"/>
              </a:rPr>
              <a:t> to officially </a:t>
            </a:r>
            <a:r>
              <a:rPr lang="en" sz="3200">
                <a:solidFill>
                  <a:srgbClr val="1A1A1A"/>
                </a:solidFill>
                <a:highlight>
                  <a:srgbClr val="FFFF00"/>
                </a:highlight>
                <a:latin typeface="Times New Roman"/>
                <a:ea typeface="Times New Roman"/>
                <a:cs typeface="Times New Roman"/>
                <a:sym typeface="Times New Roman"/>
              </a:rPr>
              <a:t>recognize the United States as a new country</a:t>
            </a:r>
            <a:r>
              <a:rPr lang="en" sz="3200">
                <a:highlight>
                  <a:srgbClr val="FFFF00"/>
                </a:highlight>
                <a:latin typeface="Times New Roman"/>
                <a:ea typeface="Times New Roman"/>
                <a:cs typeface="Times New Roman"/>
                <a:sym typeface="Times New Roman"/>
              </a:rPr>
              <a:t>.</a:t>
            </a:r>
            <a:endParaRPr sz="3200">
              <a:highlight>
                <a:srgbClr val="FFFF00"/>
              </a:highlight>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4"/>
          <p:cNvSpPr txBox="1">
            <a:spLocks noGrp="1"/>
          </p:cNvSpPr>
          <p:nvPr>
            <p:ph type="title"/>
          </p:nvPr>
        </p:nvSpPr>
        <p:spPr>
          <a:xfrm>
            <a:off x="311700" y="372500"/>
            <a:ext cx="4865400" cy="733500"/>
          </a:xfrm>
          <a:prstGeom prst="rect">
            <a:avLst/>
          </a:prstGeom>
          <a:ln w="9525"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3800"/>
              <a:t>United States’ Motto</a:t>
            </a:r>
            <a:endParaRPr sz="3800"/>
          </a:p>
        </p:txBody>
      </p:sp>
      <p:sp>
        <p:nvSpPr>
          <p:cNvPr id="329" name="Google Shape;329;p54"/>
          <p:cNvSpPr txBox="1"/>
          <p:nvPr/>
        </p:nvSpPr>
        <p:spPr>
          <a:xfrm>
            <a:off x="253150" y="1580025"/>
            <a:ext cx="5654100" cy="30000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Georgia"/>
              <a:buChar char="●"/>
            </a:pPr>
            <a:r>
              <a:rPr lang="en" sz="2600" b="1">
                <a:latin typeface="Georgia"/>
                <a:ea typeface="Georgia"/>
                <a:cs typeface="Georgia"/>
                <a:sym typeface="Georgia"/>
              </a:rPr>
              <a:t>“E Pluribus Unum</a:t>
            </a:r>
            <a:r>
              <a:rPr lang="en" sz="2400" b="1">
                <a:latin typeface="Georgia"/>
                <a:ea typeface="Georgia"/>
                <a:cs typeface="Georgia"/>
                <a:sym typeface="Georgia"/>
              </a:rPr>
              <a:t>” = </a:t>
            </a:r>
            <a:r>
              <a:rPr lang="en" sz="2400">
                <a:latin typeface="Georgia"/>
                <a:ea typeface="Georgia"/>
                <a:cs typeface="Georgia"/>
                <a:sym typeface="Georgia"/>
              </a:rPr>
              <a:t>“</a:t>
            </a:r>
            <a:r>
              <a:rPr lang="en" sz="2400">
                <a:highlight>
                  <a:srgbClr val="FFFF00"/>
                </a:highlight>
                <a:latin typeface="Georgia"/>
                <a:ea typeface="Georgia"/>
                <a:cs typeface="Georgia"/>
                <a:sym typeface="Georgia"/>
              </a:rPr>
              <a:t>Out of Many, One” </a:t>
            </a:r>
            <a:endParaRPr sz="2400">
              <a:highlight>
                <a:srgbClr val="FFFF00"/>
              </a:highlight>
              <a:latin typeface="Georgia"/>
              <a:ea typeface="Georgia"/>
              <a:cs typeface="Georgia"/>
              <a:sym typeface="Georgia"/>
            </a:endParaRPr>
          </a:p>
          <a:p>
            <a:pPr marL="457200" lvl="0" indent="0" algn="l" rtl="0">
              <a:spcBef>
                <a:spcPts val="0"/>
              </a:spcBef>
              <a:spcAft>
                <a:spcPts val="0"/>
              </a:spcAft>
              <a:buNone/>
            </a:pPr>
            <a:endParaRPr sz="2400">
              <a:highlight>
                <a:srgbClr val="FFFF00"/>
              </a:highlight>
              <a:latin typeface="Georgia"/>
              <a:ea typeface="Georgia"/>
              <a:cs typeface="Georgia"/>
              <a:sym typeface="Georgia"/>
            </a:endParaRPr>
          </a:p>
          <a:p>
            <a:pPr marL="457200" lvl="0" indent="-381000" algn="l" rtl="0">
              <a:spcBef>
                <a:spcPts val="0"/>
              </a:spcBef>
              <a:spcAft>
                <a:spcPts val="0"/>
              </a:spcAft>
              <a:buSzPts val="2400"/>
              <a:buFont typeface="Georgia"/>
              <a:buChar char="●"/>
            </a:pPr>
            <a:r>
              <a:rPr lang="en" sz="2400">
                <a:latin typeface="Georgia"/>
                <a:ea typeface="Georgia"/>
                <a:cs typeface="Georgia"/>
                <a:sym typeface="Georgia"/>
              </a:rPr>
              <a:t>Colonies coming together to form one nation.</a:t>
            </a:r>
            <a:endParaRPr sz="2400" b="1">
              <a:latin typeface="Georgia"/>
              <a:ea typeface="Georgia"/>
              <a:cs typeface="Georgia"/>
              <a:sym typeface="Georgia"/>
            </a:endParaRPr>
          </a:p>
          <a:p>
            <a:pPr marL="0" lvl="0" indent="0" algn="l" rtl="0">
              <a:spcBef>
                <a:spcPts val="0"/>
              </a:spcBef>
              <a:spcAft>
                <a:spcPts val="0"/>
              </a:spcAft>
              <a:buNone/>
            </a:pPr>
            <a:endParaRPr sz="2400" b="1">
              <a:latin typeface="Georgia"/>
              <a:ea typeface="Georgia"/>
              <a:cs typeface="Georgia"/>
              <a:sym typeface="Georgia"/>
            </a:endParaRPr>
          </a:p>
        </p:txBody>
      </p:sp>
      <p:pic>
        <p:nvPicPr>
          <p:cNvPr id="330" name="Google Shape;330;p54"/>
          <p:cNvPicPr preferRelativeResize="0"/>
          <p:nvPr/>
        </p:nvPicPr>
        <p:blipFill>
          <a:blip r:embed="rId3">
            <a:alphaModFix/>
          </a:blip>
          <a:stretch>
            <a:fillRect/>
          </a:stretch>
        </p:blipFill>
        <p:spPr>
          <a:xfrm>
            <a:off x="5525325" y="123525"/>
            <a:ext cx="3391575" cy="1864225"/>
          </a:xfrm>
          <a:prstGeom prst="rect">
            <a:avLst/>
          </a:prstGeom>
          <a:noFill/>
          <a:ln w="38100" cap="flat" cmpd="sng">
            <a:solidFill>
              <a:schemeClr val="dk2"/>
            </a:solidFill>
            <a:prstDash val="solid"/>
            <a:round/>
            <a:headEnd type="none" w="sm" len="sm"/>
            <a:tailEnd type="none" w="sm" len="sm"/>
          </a:ln>
        </p:spPr>
      </p:pic>
      <p:pic>
        <p:nvPicPr>
          <p:cNvPr id="331" name="Google Shape;331;p54"/>
          <p:cNvPicPr preferRelativeResize="0"/>
          <p:nvPr/>
        </p:nvPicPr>
        <p:blipFill>
          <a:blip r:embed="rId4">
            <a:alphaModFix/>
          </a:blip>
          <a:stretch>
            <a:fillRect/>
          </a:stretch>
        </p:blipFill>
        <p:spPr>
          <a:xfrm>
            <a:off x="5615175" y="2140150"/>
            <a:ext cx="3301725" cy="2879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5"/>
          <p:cNvSpPr txBox="1">
            <a:spLocks noGrp="1"/>
          </p:cNvSpPr>
          <p:nvPr>
            <p:ph type="title"/>
          </p:nvPr>
        </p:nvSpPr>
        <p:spPr>
          <a:xfrm>
            <a:off x="255550" y="1838250"/>
            <a:ext cx="8520600" cy="733500"/>
          </a:xfrm>
          <a:prstGeom prst="rect">
            <a:avLst/>
          </a:prstGeom>
          <a:ln w="9525"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000000"/>
                </a:solidFill>
                <a:latin typeface="Cherry Cream Soda"/>
                <a:ea typeface="Cherry Cream Soda"/>
                <a:cs typeface="Cherry Cream Soda"/>
                <a:sym typeface="Cherry Cream Soda"/>
              </a:rPr>
              <a:t>Think about a great break up song!!!</a:t>
            </a:r>
            <a:endParaRPr>
              <a:solidFill>
                <a:srgbClr val="000000"/>
              </a:solidFill>
              <a:latin typeface="Cherry Cream Soda"/>
              <a:ea typeface="Cherry Cream Soda"/>
              <a:cs typeface="Cherry Cream Soda"/>
              <a:sym typeface="Cherry Cream Sod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6"/>
          <p:cNvSpPr txBox="1">
            <a:spLocks noGrp="1"/>
          </p:cNvSpPr>
          <p:nvPr>
            <p:ph type="title"/>
          </p:nvPr>
        </p:nvSpPr>
        <p:spPr>
          <a:xfrm>
            <a:off x="311700" y="372500"/>
            <a:ext cx="3765000" cy="733500"/>
          </a:xfrm>
          <a:prstGeom prst="rect">
            <a:avLst/>
          </a:prstGeom>
          <a:ln w="9525"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1A1A1A"/>
                </a:solidFill>
                <a:latin typeface="Cherry Cream Soda"/>
                <a:ea typeface="Cherry Cream Soda"/>
                <a:cs typeface="Cherry Cream Soda"/>
                <a:sym typeface="Cherry Cream Soda"/>
              </a:rPr>
              <a:t>Here are a few…</a:t>
            </a:r>
            <a:endParaRPr>
              <a:solidFill>
                <a:srgbClr val="1A1A1A"/>
              </a:solidFill>
              <a:latin typeface="Cherry Cream Soda"/>
              <a:ea typeface="Cherry Cream Soda"/>
              <a:cs typeface="Cherry Cream Soda"/>
              <a:sym typeface="Cherry Cream Soda"/>
            </a:endParaRPr>
          </a:p>
        </p:txBody>
      </p:sp>
      <p:sp>
        <p:nvSpPr>
          <p:cNvPr id="342" name="Google Shape;342;p56"/>
          <p:cNvSpPr txBox="1">
            <a:spLocks noGrp="1"/>
          </p:cNvSpPr>
          <p:nvPr>
            <p:ph type="body" idx="1"/>
          </p:nvPr>
        </p:nvSpPr>
        <p:spPr>
          <a:xfrm>
            <a:off x="311700" y="1468825"/>
            <a:ext cx="3999900" cy="35625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1A1A1A"/>
              </a:buClr>
              <a:buSzPts val="1400"/>
              <a:buFont typeface="Georgia"/>
              <a:buAutoNum type="arabicPeriod"/>
            </a:pPr>
            <a:r>
              <a:rPr lang="en">
                <a:solidFill>
                  <a:srgbClr val="1A1A1A"/>
                </a:solidFill>
                <a:latin typeface="Georgia"/>
                <a:ea typeface="Georgia"/>
                <a:cs typeface="Georgia"/>
                <a:sym typeface="Georgia"/>
              </a:rPr>
              <a:t>Cry me a River</a:t>
            </a:r>
            <a:endParaRPr>
              <a:solidFill>
                <a:srgbClr val="1A1A1A"/>
              </a:solidFill>
              <a:latin typeface="Georgia"/>
              <a:ea typeface="Georgia"/>
              <a:cs typeface="Georgia"/>
              <a:sym typeface="Georgia"/>
            </a:endParaRPr>
          </a:p>
          <a:p>
            <a:pPr marL="457200" lvl="0" indent="-317500" algn="l" rtl="0">
              <a:spcBef>
                <a:spcPts val="0"/>
              </a:spcBef>
              <a:spcAft>
                <a:spcPts val="0"/>
              </a:spcAft>
              <a:buClr>
                <a:srgbClr val="1A1A1A"/>
              </a:buClr>
              <a:buSzPts val="1400"/>
              <a:buFont typeface="Georgia"/>
              <a:buAutoNum type="arabicPeriod"/>
            </a:pPr>
            <a:r>
              <a:rPr lang="en">
                <a:solidFill>
                  <a:srgbClr val="1A1A1A"/>
                </a:solidFill>
                <a:latin typeface="Georgia"/>
                <a:ea typeface="Georgia"/>
                <a:cs typeface="Georgia"/>
                <a:sym typeface="Georgia"/>
              </a:rPr>
              <a:t>I will always love you</a:t>
            </a:r>
            <a:endParaRPr>
              <a:solidFill>
                <a:srgbClr val="1A1A1A"/>
              </a:solidFill>
              <a:latin typeface="Georgia"/>
              <a:ea typeface="Georgia"/>
              <a:cs typeface="Georgia"/>
              <a:sym typeface="Georgia"/>
            </a:endParaRPr>
          </a:p>
          <a:p>
            <a:pPr marL="457200" lvl="0" indent="-317500" algn="l" rtl="0">
              <a:spcBef>
                <a:spcPts val="0"/>
              </a:spcBef>
              <a:spcAft>
                <a:spcPts val="0"/>
              </a:spcAft>
              <a:buClr>
                <a:srgbClr val="1A1A1A"/>
              </a:buClr>
              <a:buSzPts val="1400"/>
              <a:buFont typeface="Georgia"/>
              <a:buAutoNum type="arabicPeriod"/>
            </a:pPr>
            <a:r>
              <a:rPr lang="en">
                <a:solidFill>
                  <a:srgbClr val="1A1A1A"/>
                </a:solidFill>
                <a:latin typeface="Georgia"/>
                <a:ea typeface="Georgia"/>
                <a:cs typeface="Georgia"/>
                <a:sym typeface="Georgia"/>
              </a:rPr>
              <a:t>Someone I used to love</a:t>
            </a:r>
            <a:endParaRPr>
              <a:solidFill>
                <a:srgbClr val="1A1A1A"/>
              </a:solidFill>
              <a:latin typeface="Georgia"/>
              <a:ea typeface="Georgia"/>
              <a:cs typeface="Georgia"/>
              <a:sym typeface="Georgia"/>
            </a:endParaRPr>
          </a:p>
          <a:p>
            <a:pPr marL="457200" lvl="0" indent="-317500" algn="l" rtl="0">
              <a:spcBef>
                <a:spcPts val="0"/>
              </a:spcBef>
              <a:spcAft>
                <a:spcPts val="0"/>
              </a:spcAft>
              <a:buClr>
                <a:srgbClr val="1A1A1A"/>
              </a:buClr>
              <a:buSzPts val="1400"/>
              <a:buFont typeface="Georgia"/>
              <a:buAutoNum type="arabicPeriod"/>
            </a:pPr>
            <a:r>
              <a:rPr lang="en">
                <a:solidFill>
                  <a:srgbClr val="1A1A1A"/>
                </a:solidFill>
                <a:latin typeface="Georgia"/>
                <a:ea typeface="Georgia"/>
                <a:cs typeface="Georgia"/>
                <a:sym typeface="Georgia"/>
              </a:rPr>
              <a:t>Someone I used to know</a:t>
            </a:r>
            <a:endParaRPr>
              <a:solidFill>
                <a:srgbClr val="1A1A1A"/>
              </a:solidFill>
              <a:latin typeface="Georgia"/>
              <a:ea typeface="Georgia"/>
              <a:cs typeface="Georgia"/>
              <a:sym typeface="Georgia"/>
            </a:endParaRPr>
          </a:p>
          <a:p>
            <a:pPr marL="457200" lvl="0" indent="-317500" algn="l" rtl="0">
              <a:spcBef>
                <a:spcPts val="0"/>
              </a:spcBef>
              <a:spcAft>
                <a:spcPts val="0"/>
              </a:spcAft>
              <a:buClr>
                <a:srgbClr val="1A1A1A"/>
              </a:buClr>
              <a:buSzPts val="1400"/>
              <a:buFont typeface="Georgia"/>
              <a:buAutoNum type="arabicPeriod"/>
            </a:pPr>
            <a:r>
              <a:rPr lang="en">
                <a:solidFill>
                  <a:srgbClr val="1A1A1A"/>
                </a:solidFill>
                <a:latin typeface="Georgia"/>
                <a:ea typeface="Georgia"/>
                <a:cs typeface="Georgia"/>
                <a:sym typeface="Georgia"/>
              </a:rPr>
              <a:t>Gives you Hell</a:t>
            </a:r>
            <a:endParaRPr>
              <a:solidFill>
                <a:srgbClr val="1A1A1A"/>
              </a:solidFill>
              <a:latin typeface="Georgia"/>
              <a:ea typeface="Georgia"/>
              <a:cs typeface="Georgia"/>
              <a:sym typeface="Georgia"/>
            </a:endParaRPr>
          </a:p>
          <a:p>
            <a:pPr marL="457200" lvl="0" indent="-317500" algn="l" rtl="0">
              <a:spcBef>
                <a:spcPts val="0"/>
              </a:spcBef>
              <a:spcAft>
                <a:spcPts val="0"/>
              </a:spcAft>
              <a:buClr>
                <a:srgbClr val="1A1A1A"/>
              </a:buClr>
              <a:buSzPts val="1400"/>
              <a:buFont typeface="Georgia"/>
              <a:buAutoNum type="arabicPeriod"/>
            </a:pPr>
            <a:r>
              <a:rPr lang="en">
                <a:solidFill>
                  <a:srgbClr val="1A1A1A"/>
                </a:solidFill>
                <a:latin typeface="Georgia"/>
                <a:ea typeface="Georgia"/>
                <a:cs typeface="Georgia"/>
                <a:sym typeface="Georgia"/>
              </a:rPr>
              <a:t>All too well</a:t>
            </a:r>
            <a:endParaRPr>
              <a:solidFill>
                <a:srgbClr val="1A1A1A"/>
              </a:solidFill>
              <a:latin typeface="Georgia"/>
              <a:ea typeface="Georgia"/>
              <a:cs typeface="Georgia"/>
              <a:sym typeface="Georgia"/>
            </a:endParaRPr>
          </a:p>
          <a:p>
            <a:pPr marL="457200" lvl="0" indent="-317500" algn="l" rtl="0">
              <a:spcBef>
                <a:spcPts val="0"/>
              </a:spcBef>
              <a:spcAft>
                <a:spcPts val="0"/>
              </a:spcAft>
              <a:buClr>
                <a:srgbClr val="1A1A1A"/>
              </a:buClr>
              <a:buSzPts val="1400"/>
              <a:buFont typeface="Georgia"/>
              <a:buAutoNum type="arabicPeriod"/>
            </a:pPr>
            <a:r>
              <a:rPr lang="en">
                <a:solidFill>
                  <a:srgbClr val="1A1A1A"/>
                </a:solidFill>
                <a:latin typeface="Georgia"/>
                <a:ea typeface="Georgia"/>
                <a:cs typeface="Georgia"/>
                <a:sym typeface="Georgia"/>
              </a:rPr>
              <a:t>Memories</a:t>
            </a:r>
            <a:endParaRPr>
              <a:solidFill>
                <a:srgbClr val="1A1A1A"/>
              </a:solidFill>
              <a:latin typeface="Georgia"/>
              <a:ea typeface="Georgia"/>
              <a:cs typeface="Georgia"/>
              <a:sym typeface="Georgia"/>
            </a:endParaRPr>
          </a:p>
          <a:p>
            <a:pPr marL="457200" lvl="0" indent="-317500" algn="l" rtl="0">
              <a:spcBef>
                <a:spcPts val="0"/>
              </a:spcBef>
              <a:spcAft>
                <a:spcPts val="0"/>
              </a:spcAft>
              <a:buClr>
                <a:srgbClr val="1A1A1A"/>
              </a:buClr>
              <a:buSzPts val="1400"/>
              <a:buFont typeface="Georgia"/>
              <a:buAutoNum type="arabicPeriod"/>
            </a:pPr>
            <a:r>
              <a:rPr lang="en">
                <a:solidFill>
                  <a:srgbClr val="1A1A1A"/>
                </a:solidFill>
                <a:latin typeface="Georgia"/>
                <a:ea typeface="Georgia"/>
                <a:cs typeface="Georgia"/>
                <a:sym typeface="Georgia"/>
              </a:rPr>
              <a:t>Easy on Me</a:t>
            </a:r>
            <a:endParaRPr>
              <a:solidFill>
                <a:srgbClr val="1A1A1A"/>
              </a:solidFill>
              <a:latin typeface="Georgia"/>
              <a:ea typeface="Georgia"/>
              <a:cs typeface="Georgia"/>
              <a:sym typeface="Georgia"/>
            </a:endParaRPr>
          </a:p>
          <a:p>
            <a:pPr marL="457200" lvl="0" indent="-317500" algn="l" rtl="0">
              <a:spcBef>
                <a:spcPts val="0"/>
              </a:spcBef>
              <a:spcAft>
                <a:spcPts val="0"/>
              </a:spcAft>
              <a:buClr>
                <a:srgbClr val="1A1A1A"/>
              </a:buClr>
              <a:buSzPts val="1400"/>
              <a:buFont typeface="Georgia"/>
              <a:buAutoNum type="arabicPeriod"/>
            </a:pPr>
            <a:r>
              <a:rPr lang="en">
                <a:solidFill>
                  <a:srgbClr val="1A1A1A"/>
                </a:solidFill>
                <a:latin typeface="Georgia"/>
                <a:ea typeface="Georgia"/>
                <a:cs typeface="Georgia"/>
                <a:sym typeface="Georgia"/>
              </a:rPr>
              <a:t>Jolene</a:t>
            </a:r>
            <a:endParaRPr>
              <a:solidFill>
                <a:srgbClr val="1A1A1A"/>
              </a:solidFill>
              <a:latin typeface="Georgia"/>
              <a:ea typeface="Georgia"/>
              <a:cs typeface="Georgia"/>
              <a:sym typeface="Georgia"/>
            </a:endParaRPr>
          </a:p>
          <a:p>
            <a:pPr marL="457200" lvl="0" indent="-317500" algn="l" rtl="0">
              <a:spcBef>
                <a:spcPts val="0"/>
              </a:spcBef>
              <a:spcAft>
                <a:spcPts val="0"/>
              </a:spcAft>
              <a:buClr>
                <a:srgbClr val="1A1A1A"/>
              </a:buClr>
              <a:buSzPts val="1400"/>
              <a:buFont typeface="Georgia"/>
              <a:buAutoNum type="arabicPeriod"/>
            </a:pPr>
            <a:r>
              <a:rPr lang="en">
                <a:solidFill>
                  <a:srgbClr val="1A1A1A"/>
                </a:solidFill>
                <a:latin typeface="Georgia"/>
                <a:ea typeface="Georgia"/>
                <a:cs typeface="Georgia"/>
                <a:sym typeface="Georgia"/>
              </a:rPr>
              <a:t>Nothing Compares to You</a:t>
            </a:r>
            <a:endParaRPr>
              <a:solidFill>
                <a:srgbClr val="1A1A1A"/>
              </a:solidFill>
              <a:latin typeface="Georgia"/>
              <a:ea typeface="Georgia"/>
              <a:cs typeface="Georgia"/>
              <a:sym typeface="Georgia"/>
            </a:endParaRPr>
          </a:p>
          <a:p>
            <a:pPr marL="457200" lvl="0" indent="-317500" algn="l" rtl="0">
              <a:spcBef>
                <a:spcPts val="0"/>
              </a:spcBef>
              <a:spcAft>
                <a:spcPts val="0"/>
              </a:spcAft>
              <a:buClr>
                <a:srgbClr val="1A1A1A"/>
              </a:buClr>
              <a:buSzPts val="1400"/>
              <a:buFont typeface="Georgia"/>
              <a:buAutoNum type="arabicPeriod"/>
            </a:pPr>
            <a:r>
              <a:rPr lang="en">
                <a:solidFill>
                  <a:srgbClr val="1A1A1A"/>
                </a:solidFill>
                <a:latin typeface="Georgia"/>
                <a:ea typeface="Georgia"/>
                <a:cs typeface="Georgia"/>
                <a:sym typeface="Georgia"/>
              </a:rPr>
              <a:t>Thank you, next</a:t>
            </a:r>
            <a:endParaRPr>
              <a:solidFill>
                <a:srgbClr val="1A1A1A"/>
              </a:solidFill>
              <a:latin typeface="Georgia"/>
              <a:ea typeface="Georgia"/>
              <a:cs typeface="Georgia"/>
              <a:sym typeface="Georgia"/>
            </a:endParaRPr>
          </a:p>
          <a:p>
            <a:pPr marL="457200" lvl="0" indent="-317500" algn="l" rtl="0">
              <a:spcBef>
                <a:spcPts val="0"/>
              </a:spcBef>
              <a:spcAft>
                <a:spcPts val="0"/>
              </a:spcAft>
              <a:buClr>
                <a:srgbClr val="1A1A1A"/>
              </a:buClr>
              <a:buSzPts val="1400"/>
              <a:buFont typeface="Georgia"/>
              <a:buAutoNum type="arabicPeriod"/>
            </a:pPr>
            <a:r>
              <a:rPr lang="en">
                <a:solidFill>
                  <a:srgbClr val="1A1A1A"/>
                </a:solidFill>
                <a:latin typeface="Georgia"/>
                <a:ea typeface="Georgia"/>
                <a:cs typeface="Georgia"/>
                <a:sym typeface="Georgia"/>
              </a:rPr>
              <a:t>Flowers</a:t>
            </a:r>
            <a:endParaRPr>
              <a:solidFill>
                <a:srgbClr val="1A1A1A"/>
              </a:solidFill>
              <a:latin typeface="Georgia"/>
              <a:ea typeface="Georgia"/>
              <a:cs typeface="Georgia"/>
              <a:sym typeface="Georgia"/>
            </a:endParaRPr>
          </a:p>
          <a:p>
            <a:pPr marL="457200" lvl="0" indent="-317500" algn="l" rtl="0">
              <a:spcBef>
                <a:spcPts val="0"/>
              </a:spcBef>
              <a:spcAft>
                <a:spcPts val="0"/>
              </a:spcAft>
              <a:buClr>
                <a:srgbClr val="1A1A1A"/>
              </a:buClr>
              <a:buSzPts val="1400"/>
              <a:buFont typeface="Georgia"/>
              <a:buAutoNum type="arabicPeriod"/>
            </a:pPr>
            <a:r>
              <a:rPr lang="en">
                <a:solidFill>
                  <a:srgbClr val="1A1A1A"/>
                </a:solidFill>
                <a:latin typeface="Georgia"/>
                <a:ea typeface="Georgia"/>
                <a:cs typeface="Georgia"/>
                <a:sym typeface="Georgia"/>
              </a:rPr>
              <a:t>Slide away</a:t>
            </a:r>
            <a:endParaRPr>
              <a:solidFill>
                <a:srgbClr val="1A1A1A"/>
              </a:solidFill>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7"/>
          <p:cNvSpPr txBox="1">
            <a:spLocks noGrp="1"/>
          </p:cNvSpPr>
          <p:nvPr>
            <p:ph type="body" idx="1"/>
          </p:nvPr>
        </p:nvSpPr>
        <p:spPr>
          <a:xfrm>
            <a:off x="984975" y="1077450"/>
            <a:ext cx="5998800" cy="269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t>NOW…write a break up text on the index card…school appropriate and when you’re done place it in the basket</a:t>
            </a:r>
            <a:endParaRPr sz="25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8"/>
          <p:cNvSpPr txBox="1">
            <a:spLocks noGrp="1"/>
          </p:cNvSpPr>
          <p:nvPr>
            <p:ph type="title"/>
          </p:nvPr>
        </p:nvSpPr>
        <p:spPr>
          <a:xfrm>
            <a:off x="221075" y="1392875"/>
            <a:ext cx="4045200" cy="1789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Constitution</a:t>
            </a:r>
            <a:endParaRPr/>
          </a:p>
        </p:txBody>
      </p:sp>
      <p:pic>
        <p:nvPicPr>
          <p:cNvPr id="353" name="Google Shape;353;p58"/>
          <p:cNvPicPr preferRelativeResize="0"/>
          <p:nvPr/>
        </p:nvPicPr>
        <p:blipFill>
          <a:blip r:embed="rId3">
            <a:alphaModFix/>
          </a:blip>
          <a:stretch>
            <a:fillRect/>
          </a:stretch>
        </p:blipFill>
        <p:spPr>
          <a:xfrm>
            <a:off x="4856250" y="320825"/>
            <a:ext cx="4045200" cy="4501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9"/>
          <p:cNvSpPr txBox="1">
            <a:spLocks noGrp="1"/>
          </p:cNvSpPr>
          <p:nvPr>
            <p:ph type="title"/>
          </p:nvPr>
        </p:nvSpPr>
        <p:spPr>
          <a:xfrm>
            <a:off x="154475" y="-54250"/>
            <a:ext cx="74259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1A1A1A"/>
                </a:solidFill>
                <a:latin typeface="Cherry Cream Soda"/>
                <a:ea typeface="Cherry Cream Soda"/>
                <a:cs typeface="Cherry Cream Soda"/>
                <a:sym typeface="Cherry Cream Soda"/>
              </a:rPr>
              <a:t>The Constitution*primary source*</a:t>
            </a:r>
            <a:endParaRPr>
              <a:solidFill>
                <a:srgbClr val="1A1A1A"/>
              </a:solidFill>
              <a:latin typeface="Cherry Cream Soda"/>
              <a:ea typeface="Cherry Cream Soda"/>
              <a:cs typeface="Cherry Cream Soda"/>
              <a:sym typeface="Cherry Cream Soda"/>
            </a:endParaRPr>
          </a:p>
        </p:txBody>
      </p:sp>
      <p:sp>
        <p:nvSpPr>
          <p:cNvPr id="359" name="Google Shape;359;p59"/>
          <p:cNvSpPr txBox="1"/>
          <p:nvPr/>
        </p:nvSpPr>
        <p:spPr>
          <a:xfrm>
            <a:off x="154475" y="679250"/>
            <a:ext cx="6493800" cy="33639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SzPts val="2200"/>
              <a:buFont typeface="Georgia"/>
              <a:buChar char="●"/>
            </a:pPr>
            <a:r>
              <a:rPr lang="en" sz="2200">
                <a:latin typeface="Georgia"/>
                <a:ea typeface="Georgia"/>
                <a:cs typeface="Georgia"/>
                <a:sym typeface="Georgia"/>
              </a:rPr>
              <a:t>Written in </a:t>
            </a:r>
            <a:r>
              <a:rPr lang="en" sz="2200">
                <a:highlight>
                  <a:srgbClr val="FFFF00"/>
                </a:highlight>
                <a:latin typeface="Georgia"/>
                <a:ea typeface="Georgia"/>
                <a:cs typeface="Georgia"/>
                <a:sym typeface="Georgia"/>
              </a:rPr>
              <a:t>1787</a:t>
            </a:r>
            <a:endParaRPr sz="2200">
              <a:latin typeface="Georgia"/>
              <a:ea typeface="Georgia"/>
              <a:cs typeface="Georgia"/>
              <a:sym typeface="Georgia"/>
            </a:endParaRPr>
          </a:p>
          <a:p>
            <a:pPr marL="457200" lvl="0" indent="-368300" algn="l" rtl="0">
              <a:spcBef>
                <a:spcPts val="0"/>
              </a:spcBef>
              <a:spcAft>
                <a:spcPts val="0"/>
              </a:spcAft>
              <a:buSzPts val="2200"/>
              <a:buFont typeface="Georgia"/>
              <a:buAutoNum type="arabicPeriod"/>
            </a:pPr>
            <a:r>
              <a:rPr lang="en" sz="2200">
                <a:latin typeface="Georgia"/>
                <a:ea typeface="Georgia"/>
                <a:cs typeface="Georgia"/>
                <a:sym typeface="Georgia"/>
              </a:rPr>
              <a:t>Addresses </a:t>
            </a:r>
            <a:r>
              <a:rPr lang="en" sz="2200" b="1">
                <a:highlight>
                  <a:srgbClr val="FFFF00"/>
                </a:highlight>
                <a:latin typeface="Georgia"/>
                <a:ea typeface="Georgia"/>
                <a:cs typeface="Georgia"/>
                <a:sym typeface="Georgia"/>
              </a:rPr>
              <a:t>grievances in the Declaration</a:t>
            </a:r>
            <a:endParaRPr sz="2200" b="1">
              <a:highlight>
                <a:srgbClr val="FFFF00"/>
              </a:highlight>
              <a:latin typeface="Georgia"/>
              <a:ea typeface="Georgia"/>
              <a:cs typeface="Georgia"/>
              <a:sym typeface="Georgia"/>
            </a:endParaRPr>
          </a:p>
          <a:p>
            <a:pPr marL="457200" lvl="0" indent="-368300" algn="l" rtl="0">
              <a:spcBef>
                <a:spcPts val="0"/>
              </a:spcBef>
              <a:spcAft>
                <a:spcPts val="0"/>
              </a:spcAft>
              <a:buSzPts val="2200"/>
              <a:buFont typeface="Georgia"/>
              <a:buAutoNum type="arabicPeriod"/>
            </a:pPr>
            <a:r>
              <a:rPr lang="en" sz="2200" b="1">
                <a:highlight>
                  <a:srgbClr val="FFFF00"/>
                </a:highlight>
                <a:latin typeface="Georgia"/>
                <a:ea typeface="Georgia"/>
                <a:cs typeface="Georgia"/>
                <a:sym typeface="Georgia"/>
              </a:rPr>
              <a:t>Outline-(preamble) “We the People” (what the government can and can not do)</a:t>
            </a:r>
            <a:endParaRPr sz="2200" b="1">
              <a:highlight>
                <a:srgbClr val="FFFF00"/>
              </a:highlight>
              <a:latin typeface="Georgia"/>
              <a:ea typeface="Georgia"/>
              <a:cs typeface="Georgia"/>
              <a:sym typeface="Georgia"/>
            </a:endParaRPr>
          </a:p>
          <a:p>
            <a:pPr marL="457200" lvl="0" indent="-368300" algn="l" rtl="0">
              <a:spcBef>
                <a:spcPts val="0"/>
              </a:spcBef>
              <a:spcAft>
                <a:spcPts val="0"/>
              </a:spcAft>
              <a:buSzPts val="2200"/>
              <a:buFont typeface="Georgia"/>
              <a:buAutoNum type="arabicPeriod"/>
            </a:pPr>
            <a:r>
              <a:rPr lang="en" sz="2200">
                <a:latin typeface="Georgia"/>
                <a:ea typeface="Georgia"/>
                <a:cs typeface="Georgia"/>
                <a:sym typeface="Georgia"/>
              </a:rPr>
              <a:t>Has the ability to </a:t>
            </a:r>
            <a:r>
              <a:rPr lang="en" sz="2200">
                <a:highlight>
                  <a:srgbClr val="FFFF00"/>
                </a:highlight>
                <a:latin typeface="Georgia"/>
                <a:ea typeface="Georgia"/>
                <a:cs typeface="Georgia"/>
                <a:sym typeface="Georgia"/>
              </a:rPr>
              <a:t>be amended-living document</a:t>
            </a:r>
            <a:endParaRPr sz="2200">
              <a:highlight>
                <a:srgbClr val="FFFF00"/>
              </a:highlight>
              <a:latin typeface="Georgia"/>
              <a:ea typeface="Georgia"/>
              <a:cs typeface="Georgia"/>
              <a:sym typeface="Georgia"/>
            </a:endParaRPr>
          </a:p>
          <a:p>
            <a:pPr marL="0" lvl="0" indent="0" algn="l" rtl="0">
              <a:spcBef>
                <a:spcPts val="0"/>
              </a:spcBef>
              <a:spcAft>
                <a:spcPts val="0"/>
              </a:spcAft>
              <a:buNone/>
            </a:pPr>
            <a:r>
              <a:rPr lang="en" sz="2200" b="1">
                <a:latin typeface="Georgia"/>
                <a:ea typeface="Georgia"/>
                <a:cs typeface="Georgia"/>
                <a:sym typeface="Georgia"/>
              </a:rPr>
              <a:t>Why is this important?</a:t>
            </a:r>
            <a:endParaRPr sz="2200" b="1">
              <a:latin typeface="Georgia"/>
              <a:ea typeface="Georgia"/>
              <a:cs typeface="Georgia"/>
              <a:sym typeface="Georgia"/>
            </a:endParaRPr>
          </a:p>
          <a:p>
            <a:pPr marL="0" lvl="0" indent="0" algn="l" rtl="0">
              <a:spcBef>
                <a:spcPts val="0"/>
              </a:spcBef>
              <a:spcAft>
                <a:spcPts val="0"/>
              </a:spcAft>
              <a:buNone/>
            </a:pPr>
            <a:r>
              <a:rPr lang="en" sz="2200" b="1">
                <a:highlight>
                  <a:srgbClr val="FFFF00"/>
                </a:highlight>
                <a:latin typeface="Georgia"/>
                <a:ea typeface="Georgia"/>
                <a:cs typeface="Georgia"/>
                <a:sym typeface="Georgia"/>
              </a:rPr>
              <a:t>*</a:t>
            </a:r>
            <a:r>
              <a:rPr lang="en" sz="1200" b="1">
                <a:highlight>
                  <a:srgbClr val="FFFF00"/>
                </a:highlight>
                <a:latin typeface="Georgia"/>
                <a:ea typeface="Georgia"/>
                <a:cs typeface="Georgia"/>
                <a:sym typeface="Georgia"/>
              </a:rPr>
              <a:t>Want the ability to be able to change the law if they no longer find it useful</a:t>
            </a:r>
            <a:endParaRPr sz="1200" b="1">
              <a:highlight>
                <a:srgbClr val="FFFF00"/>
              </a:highlight>
              <a:latin typeface="Georgia"/>
              <a:ea typeface="Georgia"/>
              <a:cs typeface="Georgia"/>
              <a:sym typeface="Georgia"/>
            </a:endParaRPr>
          </a:p>
          <a:p>
            <a:pPr marL="0" lvl="0" indent="0" algn="l" rtl="0">
              <a:spcBef>
                <a:spcPts val="0"/>
              </a:spcBef>
              <a:spcAft>
                <a:spcPts val="0"/>
              </a:spcAft>
              <a:buNone/>
            </a:pPr>
            <a:endParaRPr sz="1200" b="1">
              <a:highlight>
                <a:srgbClr val="FFFF00"/>
              </a:highlight>
              <a:latin typeface="Georgia"/>
              <a:ea typeface="Georgia"/>
              <a:cs typeface="Georgia"/>
              <a:sym typeface="Georgia"/>
            </a:endParaRPr>
          </a:p>
          <a:p>
            <a:pPr marL="457200" lvl="0" indent="-368300" algn="l" rtl="0">
              <a:spcBef>
                <a:spcPts val="0"/>
              </a:spcBef>
              <a:spcAft>
                <a:spcPts val="0"/>
              </a:spcAft>
              <a:buSzPts val="2200"/>
              <a:buFont typeface="Georgia"/>
              <a:buAutoNum type="arabicPeriod"/>
            </a:pPr>
            <a:r>
              <a:rPr lang="en" sz="2200">
                <a:latin typeface="Georgia"/>
                <a:ea typeface="Georgia"/>
                <a:cs typeface="Georgia"/>
                <a:sym typeface="Georgia"/>
              </a:rPr>
              <a:t>Reserves </a:t>
            </a:r>
            <a:r>
              <a:rPr lang="en" sz="2200" b="1">
                <a:highlight>
                  <a:srgbClr val="FFFF00"/>
                </a:highlight>
                <a:latin typeface="Georgia"/>
                <a:ea typeface="Georgia"/>
                <a:cs typeface="Georgia"/>
                <a:sym typeface="Georgia"/>
              </a:rPr>
              <a:t>specific powers to the state and people</a:t>
            </a:r>
            <a:endParaRPr sz="2200" b="1">
              <a:highlight>
                <a:srgbClr val="FFFF00"/>
              </a:highlight>
              <a:latin typeface="Georgia"/>
              <a:ea typeface="Georgia"/>
              <a:cs typeface="Georgia"/>
              <a:sym typeface="Georgia"/>
            </a:endParaRPr>
          </a:p>
          <a:p>
            <a:pPr marL="457200" lvl="0" indent="-368300" algn="l" rtl="0">
              <a:spcBef>
                <a:spcPts val="0"/>
              </a:spcBef>
              <a:spcAft>
                <a:spcPts val="0"/>
              </a:spcAft>
              <a:buSzPts val="2200"/>
              <a:buFont typeface="Georgia"/>
              <a:buAutoNum type="arabicPeriod"/>
            </a:pPr>
            <a:r>
              <a:rPr lang="en" sz="2200">
                <a:latin typeface="Georgia"/>
                <a:ea typeface="Georgia"/>
                <a:cs typeface="Georgia"/>
                <a:sym typeface="Georgia"/>
              </a:rPr>
              <a:t>Acts as the </a:t>
            </a:r>
            <a:r>
              <a:rPr lang="en" sz="2200" b="1">
                <a:highlight>
                  <a:srgbClr val="FFFF00"/>
                </a:highlight>
                <a:latin typeface="Georgia"/>
                <a:ea typeface="Georgia"/>
                <a:cs typeface="Georgia"/>
                <a:sym typeface="Georgia"/>
              </a:rPr>
              <a:t>supreme law of the land</a:t>
            </a:r>
            <a:endParaRPr sz="2200">
              <a:highlight>
                <a:srgbClr val="FFFF00"/>
              </a:highlight>
              <a:latin typeface="Georgia"/>
              <a:ea typeface="Georgia"/>
              <a:cs typeface="Georgia"/>
              <a:sym typeface="Georgia"/>
            </a:endParaRPr>
          </a:p>
        </p:txBody>
      </p:sp>
      <p:pic>
        <p:nvPicPr>
          <p:cNvPr id="360" name="Google Shape;360;p59"/>
          <p:cNvPicPr preferRelativeResize="0"/>
          <p:nvPr/>
        </p:nvPicPr>
        <p:blipFill>
          <a:blip r:embed="rId3">
            <a:alphaModFix/>
          </a:blip>
          <a:stretch>
            <a:fillRect/>
          </a:stretch>
        </p:blipFill>
        <p:spPr>
          <a:xfrm>
            <a:off x="6648275" y="2629775"/>
            <a:ext cx="2393000" cy="1653250"/>
          </a:xfrm>
          <a:prstGeom prst="rect">
            <a:avLst/>
          </a:prstGeom>
          <a:noFill/>
          <a:ln w="19050" cap="flat" cmpd="sng">
            <a:solidFill>
              <a:schemeClr val="dk2"/>
            </a:solidFill>
            <a:prstDash val="solid"/>
            <a:round/>
            <a:headEnd type="none" w="sm" len="sm"/>
            <a:tailEnd type="none" w="sm" len="sm"/>
          </a:ln>
        </p:spPr>
      </p:pic>
      <p:pic>
        <p:nvPicPr>
          <p:cNvPr id="361" name="Google Shape;361;p59"/>
          <p:cNvPicPr preferRelativeResize="0"/>
          <p:nvPr/>
        </p:nvPicPr>
        <p:blipFill rotWithShape="1">
          <a:blip r:embed="rId4">
            <a:alphaModFix/>
          </a:blip>
          <a:srcRect b="9673"/>
          <a:stretch/>
        </p:blipFill>
        <p:spPr>
          <a:xfrm rot="-266516">
            <a:off x="7230413" y="724775"/>
            <a:ext cx="1228725" cy="1362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60"/>
          <p:cNvSpPr txBox="1">
            <a:spLocks noGrp="1"/>
          </p:cNvSpPr>
          <p:nvPr>
            <p:ph type="title"/>
          </p:nvPr>
        </p:nvSpPr>
        <p:spPr>
          <a:xfrm>
            <a:off x="311700" y="372500"/>
            <a:ext cx="8520600" cy="10962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1600"/>
              </a:spcAft>
              <a:buNone/>
            </a:pPr>
            <a:r>
              <a:rPr lang="en" sz="3700">
                <a:solidFill>
                  <a:srgbClr val="1A1A1A"/>
                </a:solidFill>
                <a:latin typeface="Cherry Cream Soda"/>
                <a:ea typeface="Cherry Cream Soda"/>
                <a:cs typeface="Cherry Cream Soda"/>
                <a:sym typeface="Cherry Cream Soda"/>
              </a:rPr>
              <a:t>The Preamble</a:t>
            </a:r>
            <a:endParaRPr sz="4900">
              <a:solidFill>
                <a:srgbClr val="1A1A1A"/>
              </a:solidFill>
              <a:latin typeface="Cherry Cream Soda"/>
              <a:ea typeface="Cherry Cream Soda"/>
              <a:cs typeface="Cherry Cream Soda"/>
              <a:sym typeface="Cherry Cream Soda"/>
            </a:endParaRPr>
          </a:p>
        </p:txBody>
      </p:sp>
      <p:sp>
        <p:nvSpPr>
          <p:cNvPr id="367" name="Google Shape;367;p60"/>
          <p:cNvSpPr txBox="1">
            <a:spLocks noGrp="1"/>
          </p:cNvSpPr>
          <p:nvPr>
            <p:ph type="body" idx="1"/>
          </p:nvPr>
        </p:nvSpPr>
        <p:spPr>
          <a:xfrm>
            <a:off x="311700" y="1468825"/>
            <a:ext cx="8520600" cy="34905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Clr>
                <a:srgbClr val="1A1A1A"/>
              </a:buClr>
              <a:buSzPts val="3000"/>
              <a:buFont typeface="Arial"/>
              <a:buChar char="❏"/>
            </a:pPr>
            <a:r>
              <a:rPr lang="en" sz="3000">
                <a:solidFill>
                  <a:srgbClr val="1A1A1A"/>
                </a:solidFill>
                <a:latin typeface="Arial"/>
                <a:ea typeface="Arial"/>
                <a:cs typeface="Arial"/>
                <a:sym typeface="Arial"/>
              </a:rPr>
              <a:t>The preamble </a:t>
            </a:r>
            <a:r>
              <a:rPr lang="en" sz="3000" b="1">
                <a:solidFill>
                  <a:srgbClr val="1A1A1A"/>
                </a:solidFill>
                <a:highlight>
                  <a:srgbClr val="FFFF00"/>
                </a:highlight>
                <a:latin typeface="Arial"/>
                <a:ea typeface="Arial"/>
                <a:cs typeface="Arial"/>
                <a:sym typeface="Arial"/>
              </a:rPr>
              <a:t>sets the stage for the Constitution. </a:t>
            </a:r>
            <a:endParaRPr sz="3000" b="1">
              <a:solidFill>
                <a:srgbClr val="1A1A1A"/>
              </a:solidFill>
              <a:highlight>
                <a:srgbClr val="FFFF00"/>
              </a:highlight>
              <a:latin typeface="Arial"/>
              <a:ea typeface="Arial"/>
              <a:cs typeface="Arial"/>
              <a:sym typeface="Arial"/>
            </a:endParaRPr>
          </a:p>
          <a:p>
            <a:pPr marL="457200" lvl="0" indent="-419100" algn="l" rtl="0">
              <a:spcBef>
                <a:spcPts val="0"/>
              </a:spcBef>
              <a:spcAft>
                <a:spcPts val="0"/>
              </a:spcAft>
              <a:buClr>
                <a:srgbClr val="1A1A1A"/>
              </a:buClr>
              <a:buSzPts val="3000"/>
              <a:buFont typeface="Arial"/>
              <a:buChar char="❏"/>
            </a:pPr>
            <a:r>
              <a:rPr lang="en" sz="3000">
                <a:solidFill>
                  <a:srgbClr val="1A1A1A"/>
                </a:solidFill>
                <a:latin typeface="Arial"/>
                <a:ea typeface="Arial"/>
                <a:cs typeface="Arial"/>
                <a:sym typeface="Arial"/>
              </a:rPr>
              <a:t>It is an </a:t>
            </a:r>
            <a:r>
              <a:rPr lang="en" sz="3000" b="1">
                <a:solidFill>
                  <a:srgbClr val="1A1A1A"/>
                </a:solidFill>
                <a:latin typeface="Arial"/>
                <a:ea typeface="Arial"/>
                <a:cs typeface="Arial"/>
                <a:sym typeface="Arial"/>
              </a:rPr>
              <a:t>introduction</a:t>
            </a:r>
            <a:r>
              <a:rPr lang="en" sz="3000">
                <a:solidFill>
                  <a:srgbClr val="1A1A1A"/>
                </a:solidFill>
                <a:latin typeface="Arial"/>
                <a:ea typeface="Arial"/>
                <a:cs typeface="Arial"/>
                <a:sym typeface="Arial"/>
              </a:rPr>
              <a:t> to </a:t>
            </a:r>
            <a:r>
              <a:rPr lang="en" sz="3000">
                <a:solidFill>
                  <a:srgbClr val="1A1A1A"/>
                </a:solidFill>
                <a:highlight>
                  <a:srgbClr val="00FF00"/>
                </a:highlight>
                <a:latin typeface="Arial"/>
                <a:ea typeface="Arial"/>
                <a:cs typeface="Arial"/>
                <a:sym typeface="Arial"/>
              </a:rPr>
              <a:t>the highest law of the land;</a:t>
            </a:r>
            <a:r>
              <a:rPr lang="en" sz="3000">
                <a:solidFill>
                  <a:srgbClr val="1A1A1A"/>
                </a:solidFill>
                <a:latin typeface="Arial"/>
                <a:ea typeface="Arial"/>
                <a:cs typeface="Arial"/>
                <a:sym typeface="Arial"/>
              </a:rPr>
              <a:t> it is </a:t>
            </a:r>
            <a:r>
              <a:rPr lang="en" sz="3900" b="1">
                <a:solidFill>
                  <a:srgbClr val="1A1A1A"/>
                </a:solidFill>
                <a:highlight>
                  <a:srgbClr val="FFFF00"/>
                </a:highlight>
                <a:latin typeface="Arial"/>
                <a:ea typeface="Arial"/>
                <a:cs typeface="Arial"/>
                <a:sym typeface="Arial"/>
              </a:rPr>
              <a:t>not the law. </a:t>
            </a:r>
            <a:endParaRPr sz="3900" b="1">
              <a:solidFill>
                <a:srgbClr val="1A1A1A"/>
              </a:solidFill>
              <a:highlight>
                <a:srgbClr val="FFFF00"/>
              </a:highlight>
              <a:latin typeface="Arial"/>
              <a:ea typeface="Arial"/>
              <a:cs typeface="Arial"/>
              <a:sym typeface="Arial"/>
            </a:endParaRPr>
          </a:p>
          <a:p>
            <a:pPr marL="457200" lvl="0" indent="-419100" algn="l" rtl="0">
              <a:spcBef>
                <a:spcPts val="0"/>
              </a:spcBef>
              <a:spcAft>
                <a:spcPts val="0"/>
              </a:spcAft>
              <a:buClr>
                <a:srgbClr val="1A1A1A"/>
              </a:buClr>
              <a:buSzPts val="3000"/>
              <a:buFont typeface="Arial"/>
              <a:buChar char="❏"/>
            </a:pPr>
            <a:r>
              <a:rPr lang="en" sz="3000">
                <a:solidFill>
                  <a:srgbClr val="1A1A1A"/>
                </a:solidFill>
                <a:latin typeface="Arial"/>
                <a:ea typeface="Arial"/>
                <a:cs typeface="Arial"/>
                <a:sym typeface="Arial"/>
              </a:rPr>
              <a:t>It </a:t>
            </a:r>
            <a:r>
              <a:rPr lang="en" sz="3000" b="1">
                <a:solidFill>
                  <a:srgbClr val="1A1A1A"/>
                </a:solidFill>
                <a:latin typeface="Arial"/>
                <a:ea typeface="Arial"/>
                <a:cs typeface="Arial"/>
                <a:sym typeface="Arial"/>
              </a:rPr>
              <a:t>communicates</a:t>
            </a:r>
            <a:r>
              <a:rPr lang="en" sz="3000">
                <a:solidFill>
                  <a:srgbClr val="1A1A1A"/>
                </a:solidFill>
                <a:latin typeface="Arial"/>
                <a:ea typeface="Arial"/>
                <a:cs typeface="Arial"/>
                <a:sym typeface="Arial"/>
              </a:rPr>
              <a:t> the </a:t>
            </a:r>
            <a:r>
              <a:rPr lang="en" sz="3000" b="1">
                <a:solidFill>
                  <a:srgbClr val="1A1A1A"/>
                </a:solidFill>
                <a:latin typeface="Arial"/>
                <a:ea typeface="Arial"/>
                <a:cs typeface="Arial"/>
                <a:sym typeface="Arial"/>
              </a:rPr>
              <a:t>intentions</a:t>
            </a:r>
            <a:r>
              <a:rPr lang="en" sz="3000">
                <a:solidFill>
                  <a:srgbClr val="1A1A1A"/>
                </a:solidFill>
                <a:latin typeface="Arial"/>
                <a:ea typeface="Arial"/>
                <a:cs typeface="Arial"/>
                <a:sym typeface="Arial"/>
              </a:rPr>
              <a:t> of the farmers</a:t>
            </a:r>
            <a:endParaRPr sz="3000">
              <a:solidFill>
                <a:srgbClr val="1A1A1A"/>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61" descr="http://www.learntheconstitution.com/images/Preamble.jpg"/>
          <p:cNvPicPr preferRelativeResize="0"/>
          <p:nvPr/>
        </p:nvPicPr>
        <p:blipFill rotWithShape="1">
          <a:blip r:embed="rId3">
            <a:alphaModFix/>
          </a:blip>
          <a:srcRect/>
          <a:stretch/>
        </p:blipFill>
        <p:spPr>
          <a:xfrm>
            <a:off x="552325" y="0"/>
            <a:ext cx="7882100" cy="5074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2"/>
          <p:cNvSpPr txBox="1">
            <a:spLocks noGrp="1"/>
          </p:cNvSpPr>
          <p:nvPr>
            <p:ph type="title"/>
          </p:nvPr>
        </p:nvSpPr>
        <p:spPr>
          <a:xfrm>
            <a:off x="311700" y="1313950"/>
            <a:ext cx="8520600" cy="1443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0000"/>
                </a:solidFill>
                <a:latin typeface="Cherry Cream Soda"/>
                <a:ea typeface="Cherry Cream Soda"/>
                <a:cs typeface="Cherry Cream Soda"/>
                <a:sym typeface="Cherry Cream Soda"/>
              </a:rPr>
              <a:t>SEPARATION OF POWERS</a:t>
            </a:r>
            <a:endParaRPr>
              <a:solidFill>
                <a:srgbClr val="FF0000"/>
              </a:solidFill>
              <a:latin typeface="Cherry Cream Soda"/>
              <a:ea typeface="Cherry Cream Soda"/>
              <a:cs typeface="Cherry Cream Soda"/>
              <a:sym typeface="Cherry Cream Soda"/>
            </a:endParaRPr>
          </a:p>
          <a:p>
            <a:pPr marL="0" lvl="0" indent="0" algn="ctr" rtl="0">
              <a:spcBef>
                <a:spcPts val="0"/>
              </a:spcBef>
              <a:spcAft>
                <a:spcPts val="0"/>
              </a:spcAft>
              <a:buNone/>
            </a:pPr>
            <a:r>
              <a:rPr lang="en">
                <a:solidFill>
                  <a:srgbClr val="0000FF"/>
                </a:solidFill>
                <a:latin typeface="Cherry Cream Soda"/>
                <a:ea typeface="Cherry Cream Soda"/>
                <a:cs typeface="Cherry Cream Soda"/>
                <a:sym typeface="Cherry Cream Soda"/>
              </a:rPr>
              <a:t>UNITED STATES CONSTITUTION</a:t>
            </a:r>
            <a:endParaRPr>
              <a:solidFill>
                <a:srgbClr val="0000FF"/>
              </a:solidFill>
              <a:latin typeface="Cherry Cream Soda"/>
              <a:ea typeface="Cherry Cream Soda"/>
              <a:cs typeface="Cherry Cream Soda"/>
              <a:sym typeface="Cherry Cream Sod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5"/>
          <p:cNvSpPr txBox="1">
            <a:spLocks noGrp="1"/>
          </p:cNvSpPr>
          <p:nvPr>
            <p:ph type="title"/>
          </p:nvPr>
        </p:nvSpPr>
        <p:spPr>
          <a:xfrm>
            <a:off x="154475" y="0"/>
            <a:ext cx="45885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AGENDA: Tuesday &amp; Wednesday</a:t>
            </a:r>
            <a:endParaRPr/>
          </a:p>
        </p:txBody>
      </p:sp>
      <p:sp>
        <p:nvSpPr>
          <p:cNvPr id="257" name="Google Shape;257;p45"/>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58" name="Google Shape;258;p45"/>
          <p:cNvPicPr preferRelativeResize="0"/>
          <p:nvPr/>
        </p:nvPicPr>
        <p:blipFill>
          <a:blip r:embed="rId3">
            <a:alphaModFix/>
          </a:blip>
          <a:stretch>
            <a:fillRect/>
          </a:stretch>
        </p:blipFill>
        <p:spPr>
          <a:xfrm>
            <a:off x="4975325" y="134775"/>
            <a:ext cx="3999900" cy="4893650"/>
          </a:xfrm>
          <a:prstGeom prst="rect">
            <a:avLst/>
          </a:prstGeom>
          <a:noFill/>
          <a:ln w="38100" cap="flat" cmpd="sng">
            <a:solidFill>
              <a:srgbClr val="FFD966"/>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63"/>
          <p:cNvSpPr txBox="1">
            <a:spLocks noGrp="1"/>
          </p:cNvSpPr>
          <p:nvPr>
            <p:ph type="title"/>
          </p:nvPr>
        </p:nvSpPr>
        <p:spPr>
          <a:xfrm>
            <a:off x="1746225" y="372500"/>
            <a:ext cx="55617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BRAIN BREAK 5 MINUTES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64"/>
          <p:cNvPicPr preferRelativeResize="0"/>
          <p:nvPr/>
        </p:nvPicPr>
        <p:blipFill>
          <a:blip r:embed="rId3">
            <a:alphaModFix/>
          </a:blip>
          <a:stretch>
            <a:fillRect/>
          </a:stretch>
        </p:blipFill>
        <p:spPr>
          <a:xfrm>
            <a:off x="425750" y="152400"/>
            <a:ext cx="8273326" cy="48386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1"/>
        <p:cNvGrpSpPr/>
        <p:nvPr/>
      </p:nvGrpSpPr>
      <p:grpSpPr>
        <a:xfrm>
          <a:off x="0" y="0"/>
          <a:ext cx="0" cy="0"/>
          <a:chOff x="0" y="0"/>
          <a:chExt cx="0" cy="0"/>
        </a:xfrm>
      </p:grpSpPr>
      <p:sp>
        <p:nvSpPr>
          <p:cNvPr id="392" name="Google Shape;392;p65"/>
          <p:cNvSpPr txBox="1">
            <a:spLocks noGrp="1"/>
          </p:cNvSpPr>
          <p:nvPr>
            <p:ph type="title"/>
          </p:nvPr>
        </p:nvSpPr>
        <p:spPr>
          <a:xfrm>
            <a:off x="0" y="347663"/>
            <a:ext cx="4457700" cy="857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0000"/>
              </a:buClr>
              <a:buSzPts val="3400"/>
              <a:buFont typeface="Bookman Old Style"/>
              <a:buNone/>
            </a:pPr>
            <a:r>
              <a:rPr lang="en" sz="3400" b="1" i="0" u="none">
                <a:solidFill>
                  <a:srgbClr val="FF0000"/>
                </a:solidFill>
                <a:latin typeface="Bookman Old Style"/>
                <a:ea typeface="Bookman Old Style"/>
                <a:cs typeface="Bookman Old Style"/>
                <a:sym typeface="Bookman Old Style"/>
              </a:rPr>
              <a:t>LEGISLATIVE BRANCH</a:t>
            </a:r>
            <a:endParaRPr/>
          </a:p>
        </p:txBody>
      </p:sp>
      <p:sp>
        <p:nvSpPr>
          <p:cNvPr id="393" name="Google Shape;393;p65"/>
          <p:cNvSpPr txBox="1">
            <a:spLocks noGrp="1"/>
          </p:cNvSpPr>
          <p:nvPr>
            <p:ph type="body" idx="1"/>
          </p:nvPr>
        </p:nvSpPr>
        <p:spPr>
          <a:xfrm>
            <a:off x="264650" y="1200150"/>
            <a:ext cx="8650800" cy="36576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lt2"/>
              </a:buClr>
              <a:buSzPts val="4000"/>
              <a:buFont typeface="Arial"/>
              <a:buNone/>
            </a:pPr>
            <a:r>
              <a:rPr lang="en" sz="3800" b="1" i="0" u="sng">
                <a:solidFill>
                  <a:schemeClr val="lt2"/>
                </a:solidFill>
                <a:highlight>
                  <a:srgbClr val="0000FF"/>
                </a:highlight>
                <a:latin typeface="Rockwell"/>
                <a:ea typeface="Rockwell"/>
                <a:cs typeface="Rockwell"/>
                <a:sym typeface="Rockwell"/>
              </a:rPr>
              <a:t>Responsibiliti</a:t>
            </a:r>
            <a:r>
              <a:rPr lang="en" sz="3800" b="1" i="0" u="sng">
                <a:highlight>
                  <a:srgbClr val="0000FF"/>
                </a:highlight>
                <a:latin typeface="Rockwell"/>
                <a:ea typeface="Rockwell"/>
                <a:cs typeface="Rockwell"/>
                <a:sym typeface="Rockwell"/>
              </a:rPr>
              <a:t>es</a:t>
            </a:r>
            <a:endParaRPr sz="1800">
              <a:highlight>
                <a:srgbClr val="0000FF"/>
              </a:highlight>
            </a:endParaRPr>
          </a:p>
          <a:p>
            <a:pPr marL="0" marR="0" lvl="0" indent="-241300" algn="l" rtl="0">
              <a:lnSpc>
                <a:spcPct val="120000"/>
              </a:lnSpc>
              <a:spcBef>
                <a:spcPts val="1000"/>
              </a:spcBef>
              <a:spcAft>
                <a:spcPts val="0"/>
              </a:spcAft>
              <a:buClr>
                <a:srgbClr val="7030A0"/>
              </a:buClr>
              <a:buSzPts val="3800"/>
              <a:buFont typeface="Arial"/>
              <a:buChar char="•"/>
            </a:pPr>
            <a:r>
              <a:rPr lang="en" sz="3800" b="0" i="0" u="none">
                <a:solidFill>
                  <a:srgbClr val="7030A0"/>
                </a:solidFill>
                <a:latin typeface="Rockwell"/>
                <a:ea typeface="Rockwell"/>
                <a:cs typeface="Rockwell"/>
                <a:sym typeface="Rockwell"/>
              </a:rPr>
              <a:t>Makes Laws</a:t>
            </a:r>
            <a:endParaRPr sz="1800">
              <a:solidFill>
                <a:srgbClr val="7030A0"/>
              </a:solidFill>
            </a:endParaRPr>
          </a:p>
          <a:p>
            <a:pPr marL="0" marR="0" lvl="0" indent="-241300" algn="l" rtl="0">
              <a:lnSpc>
                <a:spcPct val="120000"/>
              </a:lnSpc>
              <a:spcBef>
                <a:spcPts val="1000"/>
              </a:spcBef>
              <a:spcAft>
                <a:spcPts val="0"/>
              </a:spcAft>
              <a:buClr>
                <a:schemeClr val="lt1"/>
              </a:buClr>
              <a:buSzPts val="3800"/>
              <a:buFont typeface="Arial"/>
              <a:buChar char="•"/>
            </a:pPr>
            <a:r>
              <a:rPr lang="en" sz="3800" b="0" i="0" u="none">
                <a:solidFill>
                  <a:srgbClr val="000000"/>
                </a:solidFill>
                <a:latin typeface="Rockwell"/>
                <a:ea typeface="Rockwell"/>
                <a:cs typeface="Rockwell"/>
                <a:sym typeface="Rockwell"/>
              </a:rPr>
              <a:t>Can</a:t>
            </a:r>
            <a:r>
              <a:rPr lang="en" sz="3800" b="0" i="0" u="none">
                <a:solidFill>
                  <a:schemeClr val="lt1"/>
                </a:solidFill>
                <a:latin typeface="Rockwell"/>
                <a:ea typeface="Rockwell"/>
                <a:cs typeface="Rockwell"/>
                <a:sym typeface="Rockwell"/>
              </a:rPr>
              <a:t> </a:t>
            </a:r>
            <a:r>
              <a:rPr lang="en" sz="3800" b="0" i="0" u="none">
                <a:solidFill>
                  <a:srgbClr val="0000FF"/>
                </a:solidFill>
                <a:latin typeface="Rockwell"/>
                <a:ea typeface="Rockwell"/>
                <a:cs typeface="Rockwell"/>
                <a:sym typeface="Rockwell"/>
              </a:rPr>
              <a:t>declare war</a:t>
            </a:r>
            <a:endParaRPr sz="1800">
              <a:solidFill>
                <a:srgbClr val="0000FF"/>
              </a:solidFill>
            </a:endParaRPr>
          </a:p>
          <a:p>
            <a:pPr marL="0" marR="0" lvl="0" indent="-241300" algn="l" rtl="0">
              <a:lnSpc>
                <a:spcPct val="120000"/>
              </a:lnSpc>
              <a:spcBef>
                <a:spcPts val="1000"/>
              </a:spcBef>
              <a:spcAft>
                <a:spcPts val="0"/>
              </a:spcAft>
              <a:buClr>
                <a:srgbClr val="0000FF"/>
              </a:buClr>
              <a:buSzPts val="3800"/>
              <a:buFont typeface="Arial"/>
              <a:buChar char="•"/>
            </a:pPr>
            <a:r>
              <a:rPr lang="en" sz="3800" b="0" i="0" u="none">
                <a:solidFill>
                  <a:schemeClr val="dk1"/>
                </a:solidFill>
                <a:latin typeface="Rockwell"/>
                <a:ea typeface="Rockwell"/>
                <a:cs typeface="Rockwell"/>
                <a:sym typeface="Rockwell"/>
              </a:rPr>
              <a:t>Sets</a:t>
            </a:r>
            <a:r>
              <a:rPr lang="en" sz="3800" b="0" i="0" u="none">
                <a:solidFill>
                  <a:srgbClr val="0000FF"/>
                </a:solidFill>
                <a:latin typeface="Rockwell"/>
                <a:ea typeface="Rockwell"/>
                <a:cs typeface="Rockwell"/>
                <a:sym typeface="Rockwell"/>
              </a:rPr>
              <a:t> budget/</a:t>
            </a:r>
            <a:r>
              <a:rPr lang="en" sz="3800" b="0" i="0" u="none">
                <a:solidFill>
                  <a:schemeClr val="dk1"/>
                </a:solidFill>
                <a:latin typeface="Rockwell"/>
                <a:ea typeface="Rockwell"/>
                <a:cs typeface="Rockwell"/>
                <a:sym typeface="Rockwell"/>
              </a:rPr>
              <a:t>controls spending</a:t>
            </a:r>
            <a:endParaRPr sz="1800">
              <a:solidFill>
                <a:schemeClr val="dk1"/>
              </a:solidFill>
            </a:endParaRPr>
          </a:p>
          <a:p>
            <a:pPr marL="0" marR="0" lvl="0" indent="-241300" algn="l" rtl="0">
              <a:lnSpc>
                <a:spcPct val="120000"/>
              </a:lnSpc>
              <a:spcBef>
                <a:spcPts val="1000"/>
              </a:spcBef>
              <a:spcAft>
                <a:spcPts val="0"/>
              </a:spcAft>
              <a:buClr>
                <a:srgbClr val="0000FF"/>
              </a:buClr>
              <a:buSzPts val="3800"/>
              <a:buFont typeface="Arial"/>
              <a:buChar char="•"/>
            </a:pPr>
            <a:r>
              <a:rPr lang="en" sz="3800" b="0" i="0" u="none">
                <a:solidFill>
                  <a:schemeClr val="dk1"/>
                </a:solidFill>
                <a:latin typeface="Rockwell"/>
                <a:ea typeface="Rockwell"/>
                <a:cs typeface="Rockwell"/>
                <a:sym typeface="Rockwell"/>
              </a:rPr>
              <a:t>Sets</a:t>
            </a:r>
            <a:r>
              <a:rPr lang="en" sz="3800" b="0" i="0" u="none">
                <a:solidFill>
                  <a:srgbClr val="0000FF"/>
                </a:solidFill>
                <a:latin typeface="Rockwell"/>
                <a:ea typeface="Rockwell"/>
                <a:cs typeface="Rockwell"/>
                <a:sym typeface="Rockwell"/>
              </a:rPr>
              <a:t> taxes.</a:t>
            </a:r>
            <a:endParaRPr sz="1800">
              <a:solidFill>
                <a:srgbClr val="0000FF"/>
              </a:solidFill>
            </a:endParaRPr>
          </a:p>
          <a:p>
            <a:pPr marL="0" marR="0" lvl="0" indent="0" algn="l" rtl="0">
              <a:lnSpc>
                <a:spcPct val="120000"/>
              </a:lnSpc>
              <a:spcBef>
                <a:spcPts val="1000"/>
              </a:spcBef>
              <a:spcAft>
                <a:spcPts val="0"/>
              </a:spcAft>
              <a:buClr>
                <a:schemeClr val="lt1"/>
              </a:buClr>
              <a:buSzPts val="2000"/>
              <a:buFont typeface="Arial"/>
              <a:buNone/>
            </a:pPr>
            <a:endParaRPr sz="2000" b="0" i="0" u="none">
              <a:solidFill>
                <a:schemeClr val="lt1"/>
              </a:solidFill>
              <a:latin typeface="Rockwell"/>
              <a:ea typeface="Rockwell"/>
              <a:cs typeface="Rockwell"/>
              <a:sym typeface="Rockwell"/>
            </a:endParaRPr>
          </a:p>
          <a:p>
            <a:pPr marL="228600" marR="0" lvl="0" indent="-101600" algn="l" rtl="0">
              <a:lnSpc>
                <a:spcPct val="120000"/>
              </a:lnSpc>
              <a:spcBef>
                <a:spcPts val="1000"/>
              </a:spcBef>
              <a:spcAft>
                <a:spcPts val="0"/>
              </a:spcAft>
              <a:buClr>
                <a:schemeClr val="lt1"/>
              </a:buClr>
              <a:buSzPts val="2000"/>
              <a:buFont typeface="Arial"/>
              <a:buNone/>
            </a:pPr>
            <a:endParaRPr sz="2000" b="0" i="0" u="none">
              <a:solidFill>
                <a:schemeClr val="lt1"/>
              </a:solidFill>
              <a:latin typeface="Rockwell"/>
              <a:ea typeface="Rockwell"/>
              <a:cs typeface="Rockwell"/>
              <a:sym typeface="Rockwell"/>
            </a:endParaRPr>
          </a:p>
        </p:txBody>
      </p:sp>
      <p:pic>
        <p:nvPicPr>
          <p:cNvPr id="394" name="Google Shape;394;p65" descr="http://government.mrdonn.org/banner_congress.gif"/>
          <p:cNvPicPr preferRelativeResize="0"/>
          <p:nvPr/>
        </p:nvPicPr>
        <p:blipFill rotWithShape="1">
          <a:blip r:embed="rId3">
            <a:alphaModFix/>
          </a:blip>
          <a:srcRect/>
          <a:stretch/>
        </p:blipFill>
        <p:spPr>
          <a:xfrm>
            <a:off x="4419600" y="264319"/>
            <a:ext cx="4702175" cy="1492228"/>
          </a:xfrm>
          <a:prstGeom prst="rect">
            <a:avLst/>
          </a:prstGeom>
          <a:noFill/>
          <a:ln>
            <a:noFill/>
          </a:ln>
        </p:spPr>
      </p:pic>
      <p:pic>
        <p:nvPicPr>
          <p:cNvPr id="395" name="Google Shape;395;p65" descr="http://images.clipartpanda.com/money-clip-art-money-clipart-42.jpg"/>
          <p:cNvPicPr preferRelativeResize="0"/>
          <p:nvPr/>
        </p:nvPicPr>
        <p:blipFill rotWithShape="1">
          <a:blip r:embed="rId4">
            <a:alphaModFix/>
          </a:blip>
          <a:srcRect/>
          <a:stretch/>
        </p:blipFill>
        <p:spPr>
          <a:xfrm>
            <a:off x="7848650" y="3973978"/>
            <a:ext cx="1066800" cy="800100"/>
          </a:xfrm>
          <a:prstGeom prst="rect">
            <a:avLst/>
          </a:prstGeom>
          <a:noFill/>
          <a:ln>
            <a:noFill/>
          </a:ln>
        </p:spPr>
      </p:pic>
      <p:pic>
        <p:nvPicPr>
          <p:cNvPr id="396" name="Google Shape;396;p65" descr="http://www.picgifs.com/clip-art/activities/war/clip-art-war-115137.jpg"/>
          <p:cNvPicPr preferRelativeResize="0"/>
          <p:nvPr/>
        </p:nvPicPr>
        <p:blipFill rotWithShape="1">
          <a:blip r:embed="rId5">
            <a:alphaModFix/>
          </a:blip>
          <a:srcRect/>
          <a:stretch/>
        </p:blipFill>
        <p:spPr>
          <a:xfrm>
            <a:off x="4775274" y="2905136"/>
            <a:ext cx="1432675" cy="991450"/>
          </a:xfrm>
          <a:prstGeom prst="rect">
            <a:avLst/>
          </a:prstGeom>
          <a:noFill/>
          <a:ln>
            <a:noFill/>
          </a:ln>
        </p:spPr>
      </p:pic>
      <p:sp>
        <p:nvSpPr>
          <p:cNvPr id="397" name="Google Shape;397;p65"/>
          <p:cNvSpPr/>
          <p:nvPr/>
        </p:nvSpPr>
        <p:spPr>
          <a:xfrm>
            <a:off x="3390900" y="2002175"/>
            <a:ext cx="5809200" cy="857400"/>
          </a:xfrm>
          <a:prstGeom prst="roundRect">
            <a:avLst>
              <a:gd name="adj" fmla="val 16667"/>
            </a:avLst>
          </a:prstGeom>
          <a:solidFill>
            <a:srgbClr val="0070C0"/>
          </a:solidFill>
          <a:ln w="19050" cap="flat" cmpd="sng">
            <a:solidFill>
              <a:srgbClr val="A2A2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Rockwell"/>
              <a:buNone/>
            </a:pPr>
            <a:r>
              <a:rPr lang="en" sz="4000" b="1" i="0" u="none">
                <a:solidFill>
                  <a:srgbClr val="FFFFFF"/>
                </a:solidFill>
                <a:latin typeface="Rockwell"/>
                <a:ea typeface="Rockwell"/>
                <a:cs typeface="Rockwell"/>
                <a:sym typeface="Rockwell"/>
              </a:rPr>
              <a:t>Bill         Law        Act</a:t>
            </a:r>
            <a:r>
              <a:rPr lang="en" sz="8800" b="1" i="0" u="none">
                <a:solidFill>
                  <a:srgbClr val="FFFFFF"/>
                </a:solidFill>
                <a:latin typeface="Rockwell"/>
                <a:ea typeface="Rockwell"/>
                <a:cs typeface="Rockwell"/>
                <a:sym typeface="Rockwell"/>
              </a:rPr>
              <a:t> </a:t>
            </a:r>
            <a:endParaRPr/>
          </a:p>
        </p:txBody>
      </p:sp>
      <p:sp>
        <p:nvSpPr>
          <p:cNvPr id="398" name="Google Shape;398;p65"/>
          <p:cNvSpPr/>
          <p:nvPr/>
        </p:nvSpPr>
        <p:spPr>
          <a:xfrm>
            <a:off x="6914275" y="2413321"/>
            <a:ext cx="979500" cy="363300"/>
          </a:xfrm>
          <a:prstGeom prst="rightArrow">
            <a:avLst>
              <a:gd name="adj1" fmla="val 16261"/>
              <a:gd name="adj2" fmla="val 50000"/>
            </a:avLst>
          </a:prstGeom>
          <a:solidFill>
            <a:srgbClr val="FF0000"/>
          </a:solidFill>
          <a:ln w="19050" cap="flat" cmpd="sng">
            <a:solidFill>
              <a:srgbClr val="A2A2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Calibri"/>
              <a:ea typeface="Calibri"/>
              <a:cs typeface="Calibri"/>
              <a:sym typeface="Calibri"/>
            </a:endParaRPr>
          </a:p>
        </p:txBody>
      </p:sp>
      <p:sp>
        <p:nvSpPr>
          <p:cNvPr id="399" name="Google Shape;399;p65"/>
          <p:cNvSpPr/>
          <p:nvPr/>
        </p:nvSpPr>
        <p:spPr>
          <a:xfrm>
            <a:off x="4837425" y="2390088"/>
            <a:ext cx="978000" cy="363300"/>
          </a:xfrm>
          <a:prstGeom prst="rightArrow">
            <a:avLst>
              <a:gd name="adj1" fmla="val 16253"/>
              <a:gd name="adj2" fmla="val 50000"/>
            </a:avLst>
          </a:prstGeom>
          <a:solidFill>
            <a:srgbClr val="FF0000"/>
          </a:solidFill>
          <a:ln w="19050" cap="flat" cmpd="sng">
            <a:solidFill>
              <a:srgbClr val="A2A2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3"/>
        <p:cNvGrpSpPr/>
        <p:nvPr/>
      </p:nvGrpSpPr>
      <p:grpSpPr>
        <a:xfrm>
          <a:off x="0" y="0"/>
          <a:ext cx="0" cy="0"/>
          <a:chOff x="0" y="0"/>
          <a:chExt cx="0" cy="0"/>
        </a:xfrm>
      </p:grpSpPr>
      <p:sp>
        <p:nvSpPr>
          <p:cNvPr id="404" name="Google Shape;404;p66"/>
          <p:cNvSpPr txBox="1">
            <a:spLocks noGrp="1"/>
          </p:cNvSpPr>
          <p:nvPr>
            <p:ph type="body" idx="1"/>
          </p:nvPr>
        </p:nvSpPr>
        <p:spPr>
          <a:xfrm>
            <a:off x="122225" y="1633951"/>
            <a:ext cx="6012000" cy="38940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70C0"/>
              </a:buClr>
              <a:buSzPts val="4000"/>
              <a:buFont typeface="Arial"/>
              <a:buNone/>
            </a:pPr>
            <a:r>
              <a:rPr lang="en" sz="4000" b="1" i="0" u="sng">
                <a:solidFill>
                  <a:srgbClr val="0070C0"/>
                </a:solidFill>
                <a:latin typeface="Rockwell"/>
                <a:ea typeface="Rockwell"/>
                <a:cs typeface="Rockwell"/>
                <a:sym typeface="Rockwell"/>
              </a:rPr>
              <a:t>Responsibilities</a:t>
            </a:r>
            <a:endParaRPr/>
          </a:p>
          <a:p>
            <a:pPr marL="0" marR="0" lvl="0" indent="-228600" algn="l" rtl="0">
              <a:lnSpc>
                <a:spcPct val="120000"/>
              </a:lnSpc>
              <a:spcBef>
                <a:spcPts val="1000"/>
              </a:spcBef>
              <a:spcAft>
                <a:spcPts val="0"/>
              </a:spcAft>
              <a:buClr>
                <a:srgbClr val="FFFF00"/>
              </a:buClr>
              <a:buSzPts val="3600"/>
              <a:buFont typeface="Arial"/>
              <a:buChar char="•"/>
            </a:pPr>
            <a:r>
              <a:rPr lang="en" sz="3600" b="0" i="0" u="none">
                <a:solidFill>
                  <a:srgbClr val="0000FF"/>
                </a:solidFill>
                <a:latin typeface="Rockwell"/>
                <a:ea typeface="Rockwell"/>
                <a:cs typeface="Rockwell"/>
                <a:sym typeface="Rockwell"/>
              </a:rPr>
              <a:t>Enforces</a:t>
            </a:r>
            <a:r>
              <a:rPr lang="en" sz="3600" b="0" i="0" u="none">
                <a:solidFill>
                  <a:schemeClr val="lt1"/>
                </a:solidFill>
                <a:latin typeface="Rockwell"/>
                <a:ea typeface="Rockwell"/>
                <a:cs typeface="Rockwell"/>
                <a:sym typeface="Rockwell"/>
              </a:rPr>
              <a:t> </a:t>
            </a:r>
            <a:r>
              <a:rPr lang="en" sz="3600" b="0" i="0" u="none">
                <a:solidFill>
                  <a:schemeClr val="dk1"/>
                </a:solidFill>
                <a:latin typeface="Rockwell"/>
                <a:ea typeface="Rockwell"/>
                <a:cs typeface="Rockwell"/>
                <a:sym typeface="Rockwell"/>
              </a:rPr>
              <a:t>the Law</a:t>
            </a:r>
            <a:endParaRPr>
              <a:solidFill>
                <a:schemeClr val="dk1"/>
              </a:solidFill>
            </a:endParaRPr>
          </a:p>
          <a:p>
            <a:pPr marL="0" marR="0" lvl="0" indent="-228600" algn="l" rtl="0">
              <a:lnSpc>
                <a:spcPct val="120000"/>
              </a:lnSpc>
              <a:spcBef>
                <a:spcPts val="1000"/>
              </a:spcBef>
              <a:spcAft>
                <a:spcPts val="0"/>
              </a:spcAft>
              <a:buClr>
                <a:srgbClr val="FFFF00"/>
              </a:buClr>
              <a:buSzPts val="3600"/>
              <a:buFont typeface="Arial"/>
              <a:buChar char="•"/>
            </a:pPr>
            <a:r>
              <a:rPr lang="en" sz="3600" b="0" i="0" u="none">
                <a:solidFill>
                  <a:srgbClr val="0000FF"/>
                </a:solidFill>
                <a:latin typeface="Rockwell"/>
                <a:ea typeface="Rockwell"/>
                <a:cs typeface="Rockwell"/>
                <a:sym typeface="Rockwell"/>
              </a:rPr>
              <a:t>Commander</a:t>
            </a:r>
            <a:r>
              <a:rPr lang="en" sz="3600" b="0" i="0" u="none">
                <a:solidFill>
                  <a:schemeClr val="lt1"/>
                </a:solidFill>
                <a:latin typeface="Rockwell"/>
                <a:ea typeface="Rockwell"/>
                <a:cs typeface="Rockwell"/>
                <a:sym typeface="Rockwell"/>
              </a:rPr>
              <a:t> </a:t>
            </a:r>
            <a:r>
              <a:rPr lang="en" sz="3600" b="0" i="0" u="none">
                <a:solidFill>
                  <a:schemeClr val="dk1"/>
                </a:solidFill>
                <a:latin typeface="Rockwell"/>
                <a:ea typeface="Rockwell"/>
                <a:cs typeface="Rockwell"/>
                <a:sym typeface="Rockwell"/>
              </a:rPr>
              <a:t>in Chief</a:t>
            </a:r>
            <a:endParaRPr>
              <a:solidFill>
                <a:schemeClr val="dk1"/>
              </a:solidFill>
            </a:endParaRPr>
          </a:p>
          <a:p>
            <a:pPr marL="0" marR="0" lvl="0" indent="-228600" algn="l" rtl="0">
              <a:lnSpc>
                <a:spcPct val="120000"/>
              </a:lnSpc>
              <a:spcBef>
                <a:spcPts val="1000"/>
              </a:spcBef>
              <a:spcAft>
                <a:spcPts val="0"/>
              </a:spcAft>
              <a:buClr>
                <a:srgbClr val="FFFF00"/>
              </a:buClr>
              <a:buSzPts val="3600"/>
              <a:buFont typeface="Arial"/>
              <a:buChar char="•"/>
            </a:pPr>
            <a:r>
              <a:rPr lang="en" sz="3600" b="0" i="0" u="none">
                <a:solidFill>
                  <a:srgbClr val="0000FF"/>
                </a:solidFill>
                <a:latin typeface="Rockwell"/>
                <a:ea typeface="Rockwell"/>
                <a:cs typeface="Rockwell"/>
                <a:sym typeface="Rockwell"/>
              </a:rPr>
              <a:t>Appoints</a:t>
            </a:r>
            <a:r>
              <a:rPr lang="en" sz="3600" b="0" i="0" u="none">
                <a:solidFill>
                  <a:schemeClr val="dk1"/>
                </a:solidFill>
                <a:latin typeface="Rockwell"/>
                <a:ea typeface="Rockwell"/>
                <a:cs typeface="Rockwell"/>
                <a:sym typeface="Rockwell"/>
              </a:rPr>
              <a:t> federal positions</a:t>
            </a:r>
            <a:endParaRPr>
              <a:solidFill>
                <a:schemeClr val="dk1"/>
              </a:solidFill>
            </a:endParaRPr>
          </a:p>
          <a:p>
            <a:pPr marL="0" marR="0" lvl="0" indent="0" algn="l" rtl="0">
              <a:lnSpc>
                <a:spcPct val="120000"/>
              </a:lnSpc>
              <a:spcBef>
                <a:spcPts val="1000"/>
              </a:spcBef>
              <a:spcAft>
                <a:spcPts val="0"/>
              </a:spcAft>
              <a:buClr>
                <a:schemeClr val="lt1"/>
              </a:buClr>
              <a:buSzPts val="4000"/>
              <a:buFont typeface="Arial"/>
              <a:buNone/>
            </a:pPr>
            <a:endParaRPr sz="4000" b="0" i="0" u="none">
              <a:solidFill>
                <a:schemeClr val="dk1"/>
              </a:solidFill>
              <a:latin typeface="Rockwell"/>
              <a:ea typeface="Rockwell"/>
              <a:cs typeface="Rockwell"/>
              <a:sym typeface="Rockwell"/>
            </a:endParaRPr>
          </a:p>
          <a:p>
            <a:pPr marL="0" marR="0" lvl="0" indent="0" algn="l" rtl="0">
              <a:lnSpc>
                <a:spcPct val="120000"/>
              </a:lnSpc>
              <a:spcBef>
                <a:spcPts val="1000"/>
              </a:spcBef>
              <a:spcAft>
                <a:spcPts val="0"/>
              </a:spcAft>
              <a:buClr>
                <a:schemeClr val="lt1"/>
              </a:buClr>
              <a:buSzPts val="2000"/>
              <a:buFont typeface="Arial"/>
              <a:buNone/>
            </a:pPr>
            <a:endParaRPr sz="2000" b="0" i="0" u="none">
              <a:solidFill>
                <a:schemeClr val="lt1"/>
              </a:solidFill>
              <a:latin typeface="Rockwell"/>
              <a:ea typeface="Rockwell"/>
              <a:cs typeface="Rockwell"/>
              <a:sym typeface="Rockwell"/>
            </a:endParaRPr>
          </a:p>
          <a:p>
            <a:pPr marL="228600" marR="0" lvl="0" indent="-101600" algn="l" rtl="0">
              <a:lnSpc>
                <a:spcPct val="120000"/>
              </a:lnSpc>
              <a:spcBef>
                <a:spcPts val="1000"/>
              </a:spcBef>
              <a:spcAft>
                <a:spcPts val="0"/>
              </a:spcAft>
              <a:buClr>
                <a:schemeClr val="lt1"/>
              </a:buClr>
              <a:buSzPts val="2000"/>
              <a:buFont typeface="Arial"/>
              <a:buNone/>
            </a:pPr>
            <a:endParaRPr sz="2000" b="0" i="0" u="none">
              <a:solidFill>
                <a:schemeClr val="lt1"/>
              </a:solidFill>
              <a:latin typeface="Rockwell"/>
              <a:ea typeface="Rockwell"/>
              <a:cs typeface="Rockwell"/>
              <a:sym typeface="Rockwell"/>
            </a:endParaRPr>
          </a:p>
        </p:txBody>
      </p:sp>
      <p:pic>
        <p:nvPicPr>
          <p:cNvPr id="405" name="Google Shape;405;p66" descr="http://government.mrdonn.org/banner_executive.gif"/>
          <p:cNvPicPr preferRelativeResize="0"/>
          <p:nvPr/>
        </p:nvPicPr>
        <p:blipFill rotWithShape="1">
          <a:blip r:embed="rId3">
            <a:alphaModFix/>
          </a:blip>
          <a:srcRect/>
          <a:stretch/>
        </p:blipFill>
        <p:spPr>
          <a:xfrm>
            <a:off x="122237" y="142581"/>
            <a:ext cx="4171949" cy="917971"/>
          </a:xfrm>
          <a:prstGeom prst="rect">
            <a:avLst/>
          </a:prstGeom>
          <a:noFill/>
          <a:ln>
            <a:noFill/>
          </a:ln>
        </p:spPr>
      </p:pic>
      <p:pic>
        <p:nvPicPr>
          <p:cNvPr id="406" name="Google Shape;406;p66" descr="http://www.congressforkids.net/images/president_troops.gif"/>
          <p:cNvPicPr preferRelativeResize="0"/>
          <p:nvPr/>
        </p:nvPicPr>
        <p:blipFill rotWithShape="1">
          <a:blip r:embed="rId4">
            <a:alphaModFix/>
          </a:blip>
          <a:srcRect/>
          <a:stretch/>
        </p:blipFill>
        <p:spPr>
          <a:xfrm>
            <a:off x="5143502" y="1396575"/>
            <a:ext cx="3874425" cy="2136625"/>
          </a:xfrm>
          <a:prstGeom prst="rect">
            <a:avLst/>
          </a:prstGeom>
          <a:noFill/>
          <a:ln>
            <a:noFill/>
          </a:ln>
        </p:spPr>
      </p:pic>
      <p:sp>
        <p:nvSpPr>
          <p:cNvPr id="407" name="Google Shape;407;p66"/>
          <p:cNvSpPr/>
          <p:nvPr/>
        </p:nvSpPr>
        <p:spPr>
          <a:xfrm>
            <a:off x="4572000" y="319534"/>
            <a:ext cx="4131600" cy="69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5400"/>
              <a:buFont typeface="Calibri"/>
              <a:buNone/>
            </a:pPr>
            <a:r>
              <a:rPr lang="en" sz="5400" b="1" i="0" u="none" strike="noStrike" cap="none">
                <a:solidFill>
                  <a:srgbClr val="FF0000"/>
                </a:solidFill>
                <a:latin typeface="Calibri"/>
                <a:ea typeface="Calibri"/>
                <a:cs typeface="Calibri"/>
                <a:sym typeface="Calibri"/>
              </a:rPr>
              <a:t>The President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
                                            <p:txEl>
                                              <p:pRg st="0" end="0"/>
                                            </p:txEl>
                                          </p:spTgt>
                                        </p:tgtEl>
                                        <p:attrNameLst>
                                          <p:attrName>style.visibility</p:attrName>
                                        </p:attrNameLst>
                                      </p:cBhvr>
                                      <p:to>
                                        <p:strVal val="visible"/>
                                      </p:to>
                                    </p:set>
                                    <p:animEffect transition="in" filter="fade">
                                      <p:cBhvr>
                                        <p:cTn id="7" dur="500"/>
                                        <p:tgtEl>
                                          <p:spTgt spid="4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4">
                                            <p:txEl>
                                              <p:pRg st="1" end="1"/>
                                            </p:txEl>
                                          </p:spTgt>
                                        </p:tgtEl>
                                        <p:attrNameLst>
                                          <p:attrName>style.visibility</p:attrName>
                                        </p:attrNameLst>
                                      </p:cBhvr>
                                      <p:to>
                                        <p:strVal val="visible"/>
                                      </p:to>
                                    </p:set>
                                    <p:animEffect transition="in" filter="fade">
                                      <p:cBhvr>
                                        <p:cTn id="12" dur="500"/>
                                        <p:tgtEl>
                                          <p:spTgt spid="4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4">
                                            <p:txEl>
                                              <p:pRg st="2" end="2"/>
                                            </p:txEl>
                                          </p:spTgt>
                                        </p:tgtEl>
                                        <p:attrNameLst>
                                          <p:attrName>style.visibility</p:attrName>
                                        </p:attrNameLst>
                                      </p:cBhvr>
                                      <p:to>
                                        <p:strVal val="visible"/>
                                      </p:to>
                                    </p:set>
                                    <p:animEffect transition="in" filter="fade">
                                      <p:cBhvr>
                                        <p:cTn id="17" dur="500"/>
                                        <p:tgtEl>
                                          <p:spTgt spid="4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4">
                                            <p:txEl>
                                              <p:pRg st="3" end="3"/>
                                            </p:txEl>
                                          </p:spTgt>
                                        </p:tgtEl>
                                        <p:attrNameLst>
                                          <p:attrName>style.visibility</p:attrName>
                                        </p:attrNameLst>
                                      </p:cBhvr>
                                      <p:to>
                                        <p:strVal val="visible"/>
                                      </p:to>
                                    </p:set>
                                    <p:animEffect transition="in" filter="fade">
                                      <p:cBhvr>
                                        <p:cTn id="22" dur="500"/>
                                        <p:tgtEl>
                                          <p:spTgt spid="40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4">
                                            <p:txEl>
                                              <p:pRg st="4" end="4"/>
                                            </p:txEl>
                                          </p:spTgt>
                                        </p:tgtEl>
                                        <p:attrNameLst>
                                          <p:attrName>style.visibility</p:attrName>
                                        </p:attrNameLst>
                                      </p:cBhvr>
                                      <p:to>
                                        <p:strVal val="visible"/>
                                      </p:to>
                                    </p:set>
                                    <p:animEffect transition="in" filter="fade">
                                      <p:cBhvr>
                                        <p:cTn id="27" dur="500"/>
                                        <p:tgtEl>
                                          <p:spTgt spid="40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4">
                                            <p:txEl>
                                              <p:pRg st="5" end="5"/>
                                            </p:txEl>
                                          </p:spTgt>
                                        </p:tgtEl>
                                        <p:attrNameLst>
                                          <p:attrName>style.visibility</p:attrName>
                                        </p:attrNameLst>
                                      </p:cBhvr>
                                      <p:to>
                                        <p:strVal val="visible"/>
                                      </p:to>
                                    </p:set>
                                    <p:animEffect transition="in" filter="fade">
                                      <p:cBhvr>
                                        <p:cTn id="32" dur="500"/>
                                        <p:tgtEl>
                                          <p:spTgt spid="40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4">
                                            <p:txEl>
                                              <p:pRg st="6" end="6"/>
                                            </p:txEl>
                                          </p:spTgt>
                                        </p:tgtEl>
                                        <p:attrNameLst>
                                          <p:attrName>style.visibility</p:attrName>
                                        </p:attrNameLst>
                                      </p:cBhvr>
                                      <p:to>
                                        <p:strVal val="visible"/>
                                      </p:to>
                                    </p:set>
                                    <p:animEffect transition="in" filter="fade">
                                      <p:cBhvr>
                                        <p:cTn id="37" dur="500"/>
                                        <p:tgtEl>
                                          <p:spTgt spid="40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06"/>
                                        </p:tgtEl>
                                        <p:attrNameLst>
                                          <p:attrName>style.visibility</p:attrName>
                                        </p:attrNameLst>
                                      </p:cBhvr>
                                      <p:to>
                                        <p:strVal val="visible"/>
                                      </p:to>
                                    </p:set>
                                    <p:animEffect transition="in" filter="fade">
                                      <p:cBhvr>
                                        <p:cTn id="42" dur="5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1"/>
        <p:cNvGrpSpPr/>
        <p:nvPr/>
      </p:nvGrpSpPr>
      <p:grpSpPr>
        <a:xfrm>
          <a:off x="0" y="0"/>
          <a:ext cx="0" cy="0"/>
          <a:chOff x="0" y="0"/>
          <a:chExt cx="0" cy="0"/>
        </a:xfrm>
      </p:grpSpPr>
      <p:sp>
        <p:nvSpPr>
          <p:cNvPr id="412" name="Google Shape;412;p67"/>
          <p:cNvSpPr txBox="1">
            <a:spLocks noGrp="1"/>
          </p:cNvSpPr>
          <p:nvPr>
            <p:ph type="body" idx="1"/>
          </p:nvPr>
        </p:nvSpPr>
        <p:spPr>
          <a:xfrm>
            <a:off x="264650" y="1233525"/>
            <a:ext cx="8879400" cy="37956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70C0"/>
              </a:buClr>
              <a:buSzPts val="3700"/>
              <a:buFont typeface="Arial"/>
              <a:buNone/>
            </a:pPr>
            <a:r>
              <a:rPr lang="en" sz="3700" b="1" i="0" u="sng">
                <a:solidFill>
                  <a:srgbClr val="0070C0"/>
                </a:solidFill>
                <a:latin typeface="Rockwell"/>
                <a:ea typeface="Rockwell"/>
                <a:cs typeface="Rockwell"/>
                <a:sym typeface="Rockwell"/>
              </a:rPr>
              <a:t>Responsibilities</a:t>
            </a:r>
            <a:endParaRPr/>
          </a:p>
          <a:p>
            <a:pPr marL="0" marR="0" lvl="0" indent="-222250" algn="l" rtl="0">
              <a:lnSpc>
                <a:spcPct val="110000"/>
              </a:lnSpc>
              <a:spcBef>
                <a:spcPts val="1000"/>
              </a:spcBef>
              <a:spcAft>
                <a:spcPts val="0"/>
              </a:spcAft>
              <a:buClr>
                <a:srgbClr val="FFFF00"/>
              </a:buClr>
              <a:buSzPts val="3500"/>
              <a:buFont typeface="Courier New"/>
              <a:buChar char="o"/>
            </a:pPr>
            <a:r>
              <a:rPr lang="en" sz="3500" b="0" i="0" u="none">
                <a:solidFill>
                  <a:srgbClr val="0000FF"/>
                </a:solidFill>
                <a:latin typeface="Rockwell"/>
                <a:ea typeface="Rockwell"/>
                <a:cs typeface="Rockwell"/>
                <a:sym typeface="Rockwell"/>
              </a:rPr>
              <a:t>Interpret</a:t>
            </a:r>
            <a:r>
              <a:rPr lang="en" sz="3500" b="0" i="0" u="none">
                <a:solidFill>
                  <a:schemeClr val="lt1"/>
                </a:solidFill>
                <a:latin typeface="Rockwell"/>
                <a:ea typeface="Rockwell"/>
                <a:cs typeface="Rockwell"/>
                <a:sym typeface="Rockwell"/>
              </a:rPr>
              <a:t> </a:t>
            </a:r>
            <a:r>
              <a:rPr lang="en" sz="3500" b="0" i="0" u="none">
                <a:solidFill>
                  <a:srgbClr val="1A1A1A"/>
                </a:solidFill>
                <a:latin typeface="Rockwell"/>
                <a:ea typeface="Rockwell"/>
                <a:cs typeface="Rockwell"/>
                <a:sym typeface="Rockwell"/>
              </a:rPr>
              <a:t>the law</a:t>
            </a:r>
            <a:endParaRPr>
              <a:solidFill>
                <a:srgbClr val="1A1A1A"/>
              </a:solidFill>
            </a:endParaRPr>
          </a:p>
          <a:p>
            <a:pPr marL="0" marR="0" lvl="0" indent="-222250" algn="l" rtl="0">
              <a:lnSpc>
                <a:spcPct val="110000"/>
              </a:lnSpc>
              <a:spcBef>
                <a:spcPts val="1000"/>
              </a:spcBef>
              <a:spcAft>
                <a:spcPts val="0"/>
              </a:spcAft>
              <a:buClr>
                <a:srgbClr val="FFFF00"/>
              </a:buClr>
              <a:buSzPts val="3500"/>
              <a:buFont typeface="Courier New"/>
              <a:buChar char="o"/>
            </a:pPr>
            <a:r>
              <a:rPr lang="en" sz="3500" b="0" i="0" u="none">
                <a:solidFill>
                  <a:srgbClr val="0000FF"/>
                </a:solidFill>
                <a:latin typeface="Rockwell"/>
                <a:ea typeface="Rockwell"/>
                <a:cs typeface="Rockwell"/>
                <a:sym typeface="Rockwell"/>
              </a:rPr>
              <a:t>Judge</a:t>
            </a:r>
            <a:r>
              <a:rPr lang="en" sz="3500" b="0" i="0" u="none">
                <a:solidFill>
                  <a:schemeClr val="lt1"/>
                </a:solidFill>
                <a:latin typeface="Rockwell"/>
                <a:ea typeface="Rockwell"/>
                <a:cs typeface="Rockwell"/>
                <a:sym typeface="Rockwell"/>
              </a:rPr>
              <a:t> </a:t>
            </a:r>
            <a:r>
              <a:rPr lang="en" sz="3500" b="0" i="0" u="none">
                <a:solidFill>
                  <a:schemeClr val="dk1"/>
                </a:solidFill>
                <a:latin typeface="Rockwell"/>
                <a:ea typeface="Rockwell"/>
                <a:cs typeface="Rockwell"/>
                <a:sym typeface="Rockwell"/>
              </a:rPr>
              <a:t>whether or not the law has been</a:t>
            </a:r>
            <a:r>
              <a:rPr lang="en" sz="3500" b="0" i="0" u="none">
                <a:solidFill>
                  <a:schemeClr val="lt1"/>
                </a:solidFill>
                <a:latin typeface="Rockwell"/>
                <a:ea typeface="Rockwell"/>
                <a:cs typeface="Rockwell"/>
                <a:sym typeface="Rockwell"/>
              </a:rPr>
              <a:t> </a:t>
            </a:r>
            <a:r>
              <a:rPr lang="en" sz="3500" b="0" i="0" u="none">
                <a:solidFill>
                  <a:srgbClr val="0000FF"/>
                </a:solidFill>
                <a:latin typeface="Rockwell"/>
                <a:ea typeface="Rockwell"/>
                <a:cs typeface="Rockwell"/>
                <a:sym typeface="Rockwell"/>
              </a:rPr>
              <a:t>broken</a:t>
            </a:r>
            <a:endParaRPr>
              <a:solidFill>
                <a:srgbClr val="0000FF"/>
              </a:solidFill>
            </a:endParaRPr>
          </a:p>
          <a:p>
            <a:pPr marL="0" marR="0" lvl="0" indent="-222250" algn="l" rtl="0">
              <a:lnSpc>
                <a:spcPct val="110000"/>
              </a:lnSpc>
              <a:spcBef>
                <a:spcPts val="1000"/>
              </a:spcBef>
              <a:spcAft>
                <a:spcPts val="0"/>
              </a:spcAft>
              <a:buClr>
                <a:schemeClr val="lt1"/>
              </a:buClr>
              <a:buSzPts val="3500"/>
              <a:buFont typeface="Courier New"/>
              <a:buChar char="o"/>
            </a:pPr>
            <a:r>
              <a:rPr lang="en" sz="3500" b="0" i="0" u="none">
                <a:solidFill>
                  <a:schemeClr val="dk1"/>
                </a:solidFill>
                <a:latin typeface="Rockwell"/>
                <a:ea typeface="Rockwell"/>
                <a:cs typeface="Rockwell"/>
                <a:sym typeface="Rockwell"/>
              </a:rPr>
              <a:t>Make sure laws and actions don’t</a:t>
            </a:r>
            <a:r>
              <a:rPr lang="en" sz="3500" b="0" i="0" u="none">
                <a:solidFill>
                  <a:schemeClr val="lt1"/>
                </a:solidFill>
                <a:latin typeface="Rockwell"/>
                <a:ea typeface="Rockwell"/>
                <a:cs typeface="Rockwell"/>
                <a:sym typeface="Rockwell"/>
              </a:rPr>
              <a:t> </a:t>
            </a:r>
            <a:r>
              <a:rPr lang="en" sz="3500" b="0" i="0" u="none">
                <a:solidFill>
                  <a:srgbClr val="0000FF"/>
                </a:solidFill>
                <a:latin typeface="Rockwell"/>
                <a:ea typeface="Rockwell"/>
                <a:cs typeface="Rockwell"/>
                <a:sym typeface="Rockwell"/>
              </a:rPr>
              <a:t>violate </a:t>
            </a:r>
            <a:r>
              <a:rPr lang="en" sz="3500" b="0" i="0" u="none">
                <a:solidFill>
                  <a:schemeClr val="dk1"/>
                </a:solidFill>
                <a:latin typeface="Rockwell"/>
                <a:ea typeface="Rockwell"/>
                <a:cs typeface="Rockwell"/>
                <a:sym typeface="Rockwell"/>
              </a:rPr>
              <a:t>the </a:t>
            </a:r>
            <a:r>
              <a:rPr lang="en" sz="3500" b="0" i="0" u="none">
                <a:solidFill>
                  <a:srgbClr val="0000FF"/>
                </a:solidFill>
                <a:latin typeface="Rockwell"/>
                <a:ea typeface="Rockwell"/>
                <a:cs typeface="Rockwell"/>
                <a:sym typeface="Rockwell"/>
              </a:rPr>
              <a:t>constitution</a:t>
            </a:r>
            <a:endParaRPr>
              <a:solidFill>
                <a:srgbClr val="0000FF"/>
              </a:solidFill>
            </a:endParaRPr>
          </a:p>
          <a:p>
            <a:pPr marL="0" marR="0" lvl="0" indent="0" algn="l" rtl="0">
              <a:lnSpc>
                <a:spcPct val="110000"/>
              </a:lnSpc>
              <a:spcBef>
                <a:spcPts val="1000"/>
              </a:spcBef>
              <a:spcAft>
                <a:spcPts val="0"/>
              </a:spcAft>
              <a:buClr>
                <a:schemeClr val="lt1"/>
              </a:buClr>
              <a:buSzPts val="3700"/>
              <a:buFont typeface="Arial"/>
              <a:buNone/>
            </a:pPr>
            <a:endParaRPr sz="3700" b="0" i="0" u="none">
              <a:solidFill>
                <a:schemeClr val="dk1"/>
              </a:solidFill>
              <a:latin typeface="Rockwell"/>
              <a:ea typeface="Rockwell"/>
              <a:cs typeface="Rockwell"/>
              <a:sym typeface="Rockwell"/>
            </a:endParaRPr>
          </a:p>
          <a:p>
            <a:pPr marL="0" marR="0" lvl="0" indent="0" algn="l" rtl="0">
              <a:lnSpc>
                <a:spcPct val="110000"/>
              </a:lnSpc>
              <a:spcBef>
                <a:spcPts val="1000"/>
              </a:spcBef>
              <a:spcAft>
                <a:spcPts val="0"/>
              </a:spcAft>
              <a:buClr>
                <a:schemeClr val="lt1"/>
              </a:buClr>
              <a:buSzPts val="1900"/>
              <a:buFont typeface="Arial"/>
              <a:buNone/>
            </a:pPr>
            <a:endParaRPr sz="1900" b="0" i="0" u="none">
              <a:solidFill>
                <a:schemeClr val="lt1"/>
              </a:solidFill>
              <a:latin typeface="Rockwell"/>
              <a:ea typeface="Rockwell"/>
              <a:cs typeface="Rockwell"/>
              <a:sym typeface="Rockwell"/>
            </a:endParaRPr>
          </a:p>
          <a:p>
            <a:pPr marL="228600" marR="0" lvl="0" indent="-107950" algn="l" rtl="0">
              <a:lnSpc>
                <a:spcPct val="120000"/>
              </a:lnSpc>
              <a:spcBef>
                <a:spcPts val="1000"/>
              </a:spcBef>
              <a:spcAft>
                <a:spcPts val="0"/>
              </a:spcAft>
              <a:buClr>
                <a:schemeClr val="lt1"/>
              </a:buClr>
              <a:buSzPts val="1900"/>
              <a:buFont typeface="Arial"/>
              <a:buNone/>
            </a:pPr>
            <a:endParaRPr sz="1900" b="0" i="0" u="none">
              <a:solidFill>
                <a:schemeClr val="lt1"/>
              </a:solidFill>
              <a:latin typeface="Rockwell"/>
              <a:ea typeface="Rockwell"/>
              <a:cs typeface="Rockwell"/>
              <a:sym typeface="Rockwell"/>
            </a:endParaRPr>
          </a:p>
        </p:txBody>
      </p:sp>
      <p:pic>
        <p:nvPicPr>
          <p:cNvPr id="413" name="Google Shape;413;p67" descr="http://government.pppst.com/banner_judicial.gif"/>
          <p:cNvPicPr preferRelativeResize="0"/>
          <p:nvPr/>
        </p:nvPicPr>
        <p:blipFill rotWithShape="1">
          <a:blip r:embed="rId3">
            <a:alphaModFix/>
          </a:blip>
          <a:srcRect/>
          <a:stretch/>
        </p:blipFill>
        <p:spPr>
          <a:xfrm>
            <a:off x="112712" y="258365"/>
            <a:ext cx="2817018" cy="894159"/>
          </a:xfrm>
          <a:prstGeom prst="rect">
            <a:avLst/>
          </a:prstGeom>
          <a:noFill/>
          <a:ln>
            <a:noFill/>
          </a:ln>
        </p:spPr>
      </p:pic>
      <p:pic>
        <p:nvPicPr>
          <p:cNvPr id="414" name="Google Shape;414;p67" descr="http://xuwebquests.pbworks.com/f/1303171743/judicial.jpg"/>
          <p:cNvPicPr preferRelativeResize="0"/>
          <p:nvPr/>
        </p:nvPicPr>
        <p:blipFill rotWithShape="1">
          <a:blip r:embed="rId4">
            <a:alphaModFix/>
          </a:blip>
          <a:srcRect t="9836"/>
          <a:stretch/>
        </p:blipFill>
        <p:spPr>
          <a:xfrm>
            <a:off x="5329237" y="1028700"/>
            <a:ext cx="3500437" cy="1571625"/>
          </a:xfrm>
          <a:prstGeom prst="rect">
            <a:avLst/>
          </a:prstGeom>
          <a:noFill/>
          <a:ln w="76200" cap="flat" cmpd="sng">
            <a:solidFill>
              <a:srgbClr val="FF0000"/>
            </a:solidFill>
            <a:prstDash val="solid"/>
            <a:miter lim="800000"/>
            <a:headEnd type="none" w="sm" len="sm"/>
            <a:tailEnd type="none" w="sm" len="sm"/>
          </a:ln>
        </p:spPr>
      </p:pic>
      <p:sp>
        <p:nvSpPr>
          <p:cNvPr id="415" name="Google Shape;415;p67"/>
          <p:cNvSpPr txBox="1">
            <a:spLocks noGrp="1"/>
          </p:cNvSpPr>
          <p:nvPr>
            <p:ph type="title"/>
          </p:nvPr>
        </p:nvSpPr>
        <p:spPr>
          <a:xfrm>
            <a:off x="2286000" y="238125"/>
            <a:ext cx="7766100" cy="995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Bookman Old Style"/>
              <a:buNone/>
            </a:pPr>
            <a:r>
              <a:rPr lang="en" sz="3400" b="1" i="0" u="none">
                <a:solidFill>
                  <a:schemeClr val="lt1"/>
                </a:solidFill>
                <a:latin typeface="Bookman Old Style"/>
                <a:ea typeface="Bookman Old Style"/>
                <a:cs typeface="Bookman Old Style"/>
                <a:sym typeface="Bookman Old Style"/>
              </a:rPr>
              <a:t>SUPREME COURT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2">
                                            <p:txEl>
                                              <p:pRg st="0" end="0"/>
                                            </p:txEl>
                                          </p:spTgt>
                                        </p:tgtEl>
                                        <p:attrNameLst>
                                          <p:attrName>style.visibility</p:attrName>
                                        </p:attrNameLst>
                                      </p:cBhvr>
                                      <p:to>
                                        <p:strVal val="visible"/>
                                      </p:to>
                                    </p:set>
                                    <p:animEffect transition="in" filter="fade">
                                      <p:cBhvr>
                                        <p:cTn id="7" dur="500"/>
                                        <p:tgtEl>
                                          <p:spTgt spid="4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2">
                                            <p:txEl>
                                              <p:pRg st="1" end="1"/>
                                            </p:txEl>
                                          </p:spTgt>
                                        </p:tgtEl>
                                        <p:attrNameLst>
                                          <p:attrName>style.visibility</p:attrName>
                                        </p:attrNameLst>
                                      </p:cBhvr>
                                      <p:to>
                                        <p:strVal val="visible"/>
                                      </p:to>
                                    </p:set>
                                    <p:animEffect transition="in" filter="fade">
                                      <p:cBhvr>
                                        <p:cTn id="12" dur="500"/>
                                        <p:tgtEl>
                                          <p:spTgt spid="4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2">
                                            <p:txEl>
                                              <p:pRg st="2" end="2"/>
                                            </p:txEl>
                                          </p:spTgt>
                                        </p:tgtEl>
                                        <p:attrNameLst>
                                          <p:attrName>style.visibility</p:attrName>
                                        </p:attrNameLst>
                                      </p:cBhvr>
                                      <p:to>
                                        <p:strVal val="visible"/>
                                      </p:to>
                                    </p:set>
                                    <p:animEffect transition="in" filter="fade">
                                      <p:cBhvr>
                                        <p:cTn id="17" dur="500"/>
                                        <p:tgtEl>
                                          <p:spTgt spid="4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2">
                                            <p:txEl>
                                              <p:pRg st="3" end="3"/>
                                            </p:txEl>
                                          </p:spTgt>
                                        </p:tgtEl>
                                        <p:attrNameLst>
                                          <p:attrName>style.visibility</p:attrName>
                                        </p:attrNameLst>
                                      </p:cBhvr>
                                      <p:to>
                                        <p:strVal val="visible"/>
                                      </p:to>
                                    </p:set>
                                    <p:animEffect transition="in" filter="fade">
                                      <p:cBhvr>
                                        <p:cTn id="22" dur="500"/>
                                        <p:tgtEl>
                                          <p:spTgt spid="4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2">
                                            <p:txEl>
                                              <p:pRg st="4" end="4"/>
                                            </p:txEl>
                                          </p:spTgt>
                                        </p:tgtEl>
                                        <p:attrNameLst>
                                          <p:attrName>style.visibility</p:attrName>
                                        </p:attrNameLst>
                                      </p:cBhvr>
                                      <p:to>
                                        <p:strVal val="visible"/>
                                      </p:to>
                                    </p:set>
                                    <p:animEffect transition="in" filter="fade">
                                      <p:cBhvr>
                                        <p:cTn id="27" dur="500"/>
                                        <p:tgtEl>
                                          <p:spTgt spid="4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2">
                                            <p:txEl>
                                              <p:pRg st="5" end="5"/>
                                            </p:txEl>
                                          </p:spTgt>
                                        </p:tgtEl>
                                        <p:attrNameLst>
                                          <p:attrName>style.visibility</p:attrName>
                                        </p:attrNameLst>
                                      </p:cBhvr>
                                      <p:to>
                                        <p:strVal val="visible"/>
                                      </p:to>
                                    </p:set>
                                    <p:animEffect transition="in" filter="fade">
                                      <p:cBhvr>
                                        <p:cTn id="32" dur="500"/>
                                        <p:tgtEl>
                                          <p:spTgt spid="4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2">
                                            <p:txEl>
                                              <p:pRg st="6" end="6"/>
                                            </p:txEl>
                                          </p:spTgt>
                                        </p:tgtEl>
                                        <p:attrNameLst>
                                          <p:attrName>style.visibility</p:attrName>
                                        </p:attrNameLst>
                                      </p:cBhvr>
                                      <p:to>
                                        <p:strVal val="visible"/>
                                      </p:to>
                                    </p:set>
                                    <p:animEffect transition="in" filter="fade">
                                      <p:cBhvr>
                                        <p:cTn id="37" dur="500"/>
                                        <p:tgtEl>
                                          <p:spTgt spid="4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8"/>
          <p:cNvSpPr txBox="1">
            <a:spLocks noGrp="1"/>
          </p:cNvSpPr>
          <p:nvPr>
            <p:ph type="title"/>
          </p:nvPr>
        </p:nvSpPr>
        <p:spPr>
          <a:xfrm>
            <a:off x="221075" y="336900"/>
            <a:ext cx="4045200" cy="13926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Alexis de Tocqueville</a:t>
            </a:r>
            <a:endParaRPr/>
          </a:p>
          <a:p>
            <a:pPr marL="0" lvl="0" indent="0" algn="ctr" rtl="0">
              <a:spcBef>
                <a:spcPts val="0"/>
              </a:spcBef>
              <a:spcAft>
                <a:spcPts val="0"/>
              </a:spcAft>
              <a:buNone/>
            </a:pPr>
            <a:endParaRPr/>
          </a:p>
        </p:txBody>
      </p:sp>
      <p:pic>
        <p:nvPicPr>
          <p:cNvPr id="421" name="Google Shape;421;p68"/>
          <p:cNvPicPr preferRelativeResize="0"/>
          <p:nvPr/>
        </p:nvPicPr>
        <p:blipFill>
          <a:blip r:embed="rId3">
            <a:alphaModFix/>
          </a:blip>
          <a:stretch>
            <a:fillRect/>
          </a:stretch>
        </p:blipFill>
        <p:spPr>
          <a:xfrm>
            <a:off x="221075" y="1471175"/>
            <a:ext cx="2379575" cy="1942850"/>
          </a:xfrm>
          <a:prstGeom prst="rect">
            <a:avLst/>
          </a:prstGeom>
          <a:noFill/>
          <a:ln>
            <a:noFill/>
          </a:ln>
        </p:spPr>
      </p:pic>
      <p:sp>
        <p:nvSpPr>
          <p:cNvPr id="422" name="Google Shape;422;p68"/>
          <p:cNvSpPr txBox="1"/>
          <p:nvPr/>
        </p:nvSpPr>
        <p:spPr>
          <a:xfrm>
            <a:off x="4748175" y="224600"/>
            <a:ext cx="4258500" cy="47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Georgia"/>
                <a:ea typeface="Georgia"/>
                <a:cs typeface="Georgia"/>
                <a:sym typeface="Georgia"/>
              </a:rPr>
              <a:t>Values crucial to America’s success as a constitutional republic</a:t>
            </a:r>
            <a:endParaRPr sz="2000">
              <a:solidFill>
                <a:schemeClr val="dk1"/>
              </a:solidFill>
              <a:latin typeface="Georgia"/>
              <a:ea typeface="Georgia"/>
              <a:cs typeface="Georgia"/>
              <a:sym typeface="Georgia"/>
            </a:endParaRPr>
          </a:p>
          <a:p>
            <a:pPr marL="0" lvl="0" indent="0" algn="l" rtl="0">
              <a:spcBef>
                <a:spcPts val="0"/>
              </a:spcBef>
              <a:spcAft>
                <a:spcPts val="0"/>
              </a:spcAft>
              <a:buNone/>
            </a:pPr>
            <a:endParaRPr sz="2000">
              <a:solidFill>
                <a:schemeClr val="dk1"/>
              </a:solidFill>
              <a:latin typeface="Georgia"/>
              <a:ea typeface="Georgia"/>
              <a:cs typeface="Georgia"/>
              <a:sym typeface="Georgia"/>
            </a:endParaRPr>
          </a:p>
          <a:p>
            <a:pPr marL="457200" lvl="0" indent="-355600" algn="l" rtl="0">
              <a:spcBef>
                <a:spcPts val="0"/>
              </a:spcBef>
              <a:spcAft>
                <a:spcPts val="0"/>
              </a:spcAft>
              <a:buClr>
                <a:schemeClr val="dk1"/>
              </a:buClr>
              <a:buSzPts val="2000"/>
              <a:buFont typeface="Georgia"/>
              <a:buChar char="●"/>
            </a:pPr>
            <a:r>
              <a:rPr lang="en" sz="2000">
                <a:solidFill>
                  <a:srgbClr val="FF0000"/>
                </a:solidFill>
                <a:latin typeface="Georgia"/>
                <a:ea typeface="Georgia"/>
                <a:cs typeface="Georgia"/>
                <a:sym typeface="Georgia"/>
              </a:rPr>
              <a:t>Egalitarianism</a:t>
            </a:r>
            <a:r>
              <a:rPr lang="en" sz="2000">
                <a:solidFill>
                  <a:schemeClr val="dk1"/>
                </a:solidFill>
                <a:latin typeface="Georgia"/>
                <a:ea typeface="Georgia"/>
                <a:cs typeface="Georgia"/>
                <a:sym typeface="Georgia"/>
              </a:rPr>
              <a:t>=equality</a:t>
            </a:r>
            <a:endParaRPr sz="2000">
              <a:solidFill>
                <a:schemeClr val="dk1"/>
              </a:solidFill>
              <a:latin typeface="Georgia"/>
              <a:ea typeface="Georgia"/>
              <a:cs typeface="Georgia"/>
              <a:sym typeface="Georgia"/>
            </a:endParaRPr>
          </a:p>
          <a:p>
            <a:pPr marL="457200" lvl="0" indent="-355600" algn="l" rtl="0">
              <a:spcBef>
                <a:spcPts val="0"/>
              </a:spcBef>
              <a:spcAft>
                <a:spcPts val="0"/>
              </a:spcAft>
              <a:buClr>
                <a:schemeClr val="dk1"/>
              </a:buClr>
              <a:buSzPts val="2000"/>
              <a:buFont typeface="Georgia"/>
              <a:buChar char="●"/>
            </a:pPr>
            <a:r>
              <a:rPr lang="en" sz="2000">
                <a:solidFill>
                  <a:srgbClr val="0000FF"/>
                </a:solidFill>
                <a:latin typeface="Georgia"/>
                <a:ea typeface="Georgia"/>
                <a:cs typeface="Georgia"/>
                <a:sym typeface="Georgia"/>
              </a:rPr>
              <a:t>Populism</a:t>
            </a:r>
            <a:r>
              <a:rPr lang="en" sz="2000">
                <a:solidFill>
                  <a:schemeClr val="dk1"/>
                </a:solidFill>
                <a:latin typeface="Georgia"/>
                <a:ea typeface="Georgia"/>
                <a:cs typeface="Georgia"/>
                <a:sym typeface="Georgia"/>
              </a:rPr>
              <a:t>=popular sovereignty</a:t>
            </a:r>
            <a:endParaRPr sz="2000">
              <a:solidFill>
                <a:schemeClr val="dk1"/>
              </a:solidFill>
              <a:latin typeface="Georgia"/>
              <a:ea typeface="Georgia"/>
              <a:cs typeface="Georgia"/>
              <a:sym typeface="Georgia"/>
            </a:endParaRPr>
          </a:p>
          <a:p>
            <a:pPr marL="914400" lvl="1" indent="-355600" algn="l" rtl="0">
              <a:spcBef>
                <a:spcPts val="0"/>
              </a:spcBef>
              <a:spcAft>
                <a:spcPts val="0"/>
              </a:spcAft>
              <a:buClr>
                <a:srgbClr val="FF0000"/>
              </a:buClr>
              <a:buSzPts val="2000"/>
              <a:buFont typeface="Georgia"/>
              <a:buChar char="○"/>
            </a:pPr>
            <a:r>
              <a:rPr lang="en" sz="2000" b="1">
                <a:solidFill>
                  <a:srgbClr val="FF0000"/>
                </a:solidFill>
                <a:latin typeface="Georgia"/>
                <a:ea typeface="Georgia"/>
                <a:cs typeface="Georgia"/>
                <a:sym typeface="Georgia"/>
              </a:rPr>
              <a:t>Popular sovereignty=The power of the government belongs to the people.</a:t>
            </a:r>
            <a:endParaRPr sz="2000" b="1">
              <a:solidFill>
                <a:srgbClr val="FF0000"/>
              </a:solidFill>
              <a:latin typeface="Georgia"/>
              <a:ea typeface="Georgia"/>
              <a:cs typeface="Georgia"/>
              <a:sym typeface="Georgia"/>
            </a:endParaRPr>
          </a:p>
          <a:p>
            <a:pPr marL="457200" lvl="0" indent="-355600" algn="l" rtl="0">
              <a:spcBef>
                <a:spcPts val="0"/>
              </a:spcBef>
              <a:spcAft>
                <a:spcPts val="0"/>
              </a:spcAft>
              <a:buClr>
                <a:schemeClr val="dk1"/>
              </a:buClr>
              <a:buSzPts val="2000"/>
              <a:buFont typeface="Georgia"/>
              <a:buChar char="●"/>
            </a:pPr>
            <a:r>
              <a:rPr lang="en" sz="2000">
                <a:solidFill>
                  <a:srgbClr val="0000FF"/>
                </a:solidFill>
                <a:latin typeface="Georgia"/>
                <a:ea typeface="Georgia"/>
                <a:cs typeface="Georgia"/>
                <a:sym typeface="Georgia"/>
              </a:rPr>
              <a:t>Liberty</a:t>
            </a:r>
            <a:r>
              <a:rPr lang="en" sz="2000">
                <a:solidFill>
                  <a:schemeClr val="dk1"/>
                </a:solidFill>
                <a:latin typeface="Georgia"/>
                <a:ea typeface="Georgia"/>
                <a:cs typeface="Georgia"/>
                <a:sym typeface="Georgia"/>
              </a:rPr>
              <a:t>=freedom</a:t>
            </a:r>
            <a:endParaRPr sz="2000">
              <a:solidFill>
                <a:schemeClr val="dk1"/>
              </a:solidFill>
              <a:latin typeface="Georgia"/>
              <a:ea typeface="Georgia"/>
              <a:cs typeface="Georgia"/>
              <a:sym typeface="Georgia"/>
            </a:endParaRPr>
          </a:p>
          <a:p>
            <a:pPr marL="457200" lvl="0" indent="-355600" algn="l" rtl="0">
              <a:spcBef>
                <a:spcPts val="0"/>
              </a:spcBef>
              <a:spcAft>
                <a:spcPts val="0"/>
              </a:spcAft>
              <a:buClr>
                <a:srgbClr val="FF0000"/>
              </a:buClr>
              <a:buSzPts val="2000"/>
              <a:buFont typeface="Georgia"/>
              <a:buChar char="●"/>
            </a:pPr>
            <a:r>
              <a:rPr lang="en" sz="2000">
                <a:solidFill>
                  <a:srgbClr val="FF0000"/>
                </a:solidFill>
                <a:latin typeface="Georgia"/>
                <a:ea typeface="Georgia"/>
                <a:cs typeface="Georgia"/>
                <a:sym typeface="Georgia"/>
              </a:rPr>
              <a:t>Individualism</a:t>
            </a:r>
            <a:endParaRPr sz="2000">
              <a:solidFill>
                <a:srgbClr val="FF0000"/>
              </a:solidFill>
              <a:latin typeface="Georgia"/>
              <a:ea typeface="Georgia"/>
              <a:cs typeface="Georgia"/>
              <a:sym typeface="Georgia"/>
            </a:endParaRPr>
          </a:p>
          <a:p>
            <a:pPr marL="457200" lvl="0" indent="-355600" algn="l" rtl="0">
              <a:spcBef>
                <a:spcPts val="0"/>
              </a:spcBef>
              <a:spcAft>
                <a:spcPts val="0"/>
              </a:spcAft>
              <a:buClr>
                <a:schemeClr val="dk1"/>
              </a:buClr>
              <a:buSzPts val="2000"/>
              <a:buFont typeface="Georgia"/>
              <a:buChar char="●"/>
            </a:pPr>
            <a:r>
              <a:rPr lang="en" sz="2000">
                <a:solidFill>
                  <a:srgbClr val="0000FF"/>
                </a:solidFill>
                <a:latin typeface="Georgia"/>
                <a:ea typeface="Georgia"/>
                <a:cs typeface="Georgia"/>
                <a:sym typeface="Georgia"/>
              </a:rPr>
              <a:t>Laissez faire</a:t>
            </a:r>
            <a:r>
              <a:rPr lang="en" sz="2000">
                <a:solidFill>
                  <a:schemeClr val="dk1"/>
                </a:solidFill>
                <a:latin typeface="Georgia"/>
                <a:ea typeface="Georgia"/>
                <a:cs typeface="Georgia"/>
                <a:sym typeface="Georgia"/>
              </a:rPr>
              <a:t>=government is hands off</a:t>
            </a:r>
            <a:endParaRPr sz="2000">
              <a:solidFill>
                <a:schemeClr val="dk1"/>
              </a:solidFill>
              <a:latin typeface="Georgia"/>
              <a:ea typeface="Georgia"/>
              <a:cs typeface="Georgia"/>
              <a:sym typeface="Georgia"/>
            </a:endParaRPr>
          </a:p>
        </p:txBody>
      </p:sp>
      <p:pic>
        <p:nvPicPr>
          <p:cNvPr id="423" name="Google Shape;423;p68"/>
          <p:cNvPicPr preferRelativeResize="0"/>
          <p:nvPr/>
        </p:nvPicPr>
        <p:blipFill>
          <a:blip r:embed="rId4">
            <a:alphaModFix/>
          </a:blip>
          <a:stretch>
            <a:fillRect/>
          </a:stretch>
        </p:blipFill>
        <p:spPr>
          <a:xfrm rot="660232">
            <a:off x="2225225" y="2791550"/>
            <a:ext cx="1842725" cy="1842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9"/>
          <p:cNvSpPr txBox="1">
            <a:spLocks noGrp="1"/>
          </p:cNvSpPr>
          <p:nvPr>
            <p:ph type="title"/>
          </p:nvPr>
        </p:nvSpPr>
        <p:spPr>
          <a:xfrm>
            <a:off x="311700" y="130575"/>
            <a:ext cx="4494900" cy="707400"/>
          </a:xfrm>
          <a:prstGeom prst="rect">
            <a:avLst/>
          </a:prstGeom>
          <a:ln w="9525"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herry Cream Soda"/>
                <a:ea typeface="Cherry Cream Soda"/>
                <a:cs typeface="Cherry Cream Soda"/>
                <a:sym typeface="Cherry Cream Soda"/>
              </a:rPr>
              <a:t>The Bill of Rights</a:t>
            </a:r>
            <a:endParaRPr>
              <a:latin typeface="Cherry Cream Soda"/>
              <a:ea typeface="Cherry Cream Soda"/>
              <a:cs typeface="Cherry Cream Soda"/>
              <a:sym typeface="Cherry Cream Soda"/>
            </a:endParaRPr>
          </a:p>
        </p:txBody>
      </p:sp>
      <p:sp>
        <p:nvSpPr>
          <p:cNvPr id="429" name="Google Shape;429;p69"/>
          <p:cNvSpPr txBox="1">
            <a:spLocks noGrp="1"/>
          </p:cNvSpPr>
          <p:nvPr>
            <p:ph type="body" idx="1"/>
          </p:nvPr>
        </p:nvSpPr>
        <p:spPr>
          <a:xfrm>
            <a:off x="311700" y="1266325"/>
            <a:ext cx="4674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First 10 Amendments to the Constitution</a:t>
            </a:r>
            <a:endParaRPr/>
          </a:p>
          <a:p>
            <a:pPr marL="457200" lvl="0" indent="-342900" algn="l" rtl="0">
              <a:spcBef>
                <a:spcPts val="0"/>
              </a:spcBef>
              <a:spcAft>
                <a:spcPts val="0"/>
              </a:spcAft>
              <a:buSzPts val="1800"/>
              <a:buChar char="●"/>
            </a:pPr>
            <a:r>
              <a:rPr lang="en"/>
              <a:t>Created to </a:t>
            </a:r>
            <a:r>
              <a:rPr lang="en" b="1">
                <a:highlight>
                  <a:srgbClr val="FFFF00"/>
                </a:highlight>
              </a:rPr>
              <a:t>protect particular rights of citizens of the United States</a:t>
            </a:r>
            <a:endParaRPr b="1">
              <a:highlight>
                <a:srgbClr val="FFFF00"/>
              </a:highlight>
            </a:endParaRPr>
          </a:p>
          <a:p>
            <a:pPr marL="457200" lvl="0" indent="0" algn="l" rtl="0">
              <a:spcBef>
                <a:spcPts val="1600"/>
              </a:spcBef>
              <a:spcAft>
                <a:spcPts val="0"/>
              </a:spcAft>
              <a:buNone/>
            </a:pPr>
            <a:endParaRPr/>
          </a:p>
          <a:p>
            <a:pPr marL="457200" lvl="0" indent="0" algn="l" rtl="0">
              <a:spcBef>
                <a:spcPts val="1600"/>
              </a:spcBef>
              <a:spcAft>
                <a:spcPts val="1600"/>
              </a:spcAft>
              <a:buNone/>
            </a:pPr>
            <a:r>
              <a:rPr lang="en" b="1"/>
              <a:t>Memory Check: What is an inalienable right?</a:t>
            </a: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3"/>
        <p:cNvGrpSpPr/>
        <p:nvPr/>
      </p:nvGrpSpPr>
      <p:grpSpPr>
        <a:xfrm>
          <a:off x="0" y="0"/>
          <a:ext cx="0" cy="0"/>
          <a:chOff x="0" y="0"/>
          <a:chExt cx="0" cy="0"/>
        </a:xfrm>
      </p:grpSpPr>
      <p:sp>
        <p:nvSpPr>
          <p:cNvPr id="434" name="Google Shape;434;p70"/>
          <p:cNvSpPr txBox="1">
            <a:spLocks noGrp="1"/>
          </p:cNvSpPr>
          <p:nvPr>
            <p:ph type="title"/>
          </p:nvPr>
        </p:nvSpPr>
        <p:spPr>
          <a:xfrm>
            <a:off x="184100" y="103550"/>
            <a:ext cx="3751200" cy="932100"/>
          </a:xfrm>
          <a:prstGeom prst="rect">
            <a:avLst/>
          </a:prstGeom>
          <a:noFill/>
          <a:ln w="28575"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Bookman Old Style"/>
              <a:buNone/>
            </a:pPr>
            <a:r>
              <a:rPr lang="en" sz="3400" b="1" i="0" u="none">
                <a:solidFill>
                  <a:srgbClr val="FF0000"/>
                </a:solidFill>
                <a:latin typeface="Bookman Old Style"/>
                <a:ea typeface="Bookman Old Style"/>
                <a:cs typeface="Bookman Old Style"/>
                <a:sym typeface="Bookman Old Style"/>
              </a:rPr>
              <a:t>1</a:t>
            </a:r>
            <a:r>
              <a:rPr lang="en" sz="3400" b="1" i="0" u="none" baseline="30000">
                <a:solidFill>
                  <a:srgbClr val="FF0000"/>
                </a:solidFill>
                <a:latin typeface="Bookman Old Style"/>
                <a:ea typeface="Bookman Old Style"/>
                <a:cs typeface="Bookman Old Style"/>
                <a:sym typeface="Bookman Old Style"/>
              </a:rPr>
              <a:t>ST</a:t>
            </a:r>
            <a:r>
              <a:rPr lang="en" sz="3400" b="1" i="0" u="none">
                <a:solidFill>
                  <a:srgbClr val="FF0000"/>
                </a:solidFill>
                <a:latin typeface="Bookman Old Style"/>
                <a:ea typeface="Bookman Old Style"/>
                <a:cs typeface="Bookman Old Style"/>
                <a:sym typeface="Bookman Old Style"/>
              </a:rPr>
              <a:t> AMENDMENT</a:t>
            </a:r>
            <a:endParaRPr>
              <a:solidFill>
                <a:srgbClr val="FF0000"/>
              </a:solidFill>
            </a:endParaRPr>
          </a:p>
        </p:txBody>
      </p:sp>
      <p:sp>
        <p:nvSpPr>
          <p:cNvPr id="435" name="Google Shape;435;p70"/>
          <p:cNvSpPr txBox="1">
            <a:spLocks noGrp="1"/>
          </p:cNvSpPr>
          <p:nvPr>
            <p:ph type="body" idx="1"/>
          </p:nvPr>
        </p:nvSpPr>
        <p:spPr>
          <a:xfrm>
            <a:off x="276150" y="1200150"/>
            <a:ext cx="3958500" cy="3805200"/>
          </a:xfrm>
          <a:prstGeom prst="rect">
            <a:avLst/>
          </a:prstGeom>
          <a:noFill/>
          <a:ln w="28575" cap="flat" cmpd="sng">
            <a:solidFill>
              <a:schemeClr val="lt1"/>
            </a:solidFill>
            <a:prstDash val="dash"/>
            <a:round/>
            <a:headEnd type="none" w="sm" len="sm"/>
            <a:tailEnd type="none" w="sm" len="sm"/>
          </a:ln>
        </p:spPr>
        <p:txBody>
          <a:bodyPr spcFirstLastPara="1" wrap="square" lIns="91425" tIns="45700" rIns="91425" bIns="45700" anchor="t" anchorCtr="0">
            <a:noAutofit/>
          </a:bodyPr>
          <a:lstStyle/>
          <a:p>
            <a:pPr marL="228600" marR="0" lvl="0" indent="-228600" algn="l" rtl="0">
              <a:lnSpc>
                <a:spcPct val="120000"/>
              </a:lnSpc>
              <a:spcBef>
                <a:spcPts val="0"/>
              </a:spcBef>
              <a:spcAft>
                <a:spcPts val="0"/>
              </a:spcAft>
              <a:buClr>
                <a:schemeClr val="dk1"/>
              </a:buClr>
              <a:buSzPts val="3600"/>
              <a:buFont typeface="Arial"/>
              <a:buChar char="•"/>
            </a:pPr>
            <a:r>
              <a:rPr lang="en" sz="3600" b="1" i="0" u="none">
                <a:solidFill>
                  <a:schemeClr val="dk1"/>
                </a:solidFill>
                <a:highlight>
                  <a:srgbClr val="FFFF00"/>
                </a:highlight>
                <a:latin typeface="Rockwell"/>
                <a:ea typeface="Rockwell"/>
                <a:cs typeface="Rockwell"/>
                <a:sym typeface="Rockwell"/>
              </a:rPr>
              <a:t>Freedom of religion,</a:t>
            </a:r>
            <a:r>
              <a:rPr lang="en" sz="3600" b="1" i="0" u="none">
                <a:solidFill>
                  <a:schemeClr val="dk1"/>
                </a:solidFill>
                <a:latin typeface="Rockwell"/>
                <a:ea typeface="Rockwell"/>
                <a:cs typeface="Rockwell"/>
                <a:sym typeface="Rockwell"/>
              </a:rPr>
              <a:t> </a:t>
            </a:r>
            <a:r>
              <a:rPr lang="en" sz="3600" b="1" i="0" u="none">
                <a:solidFill>
                  <a:schemeClr val="dk1"/>
                </a:solidFill>
                <a:highlight>
                  <a:srgbClr val="FFFF00"/>
                </a:highlight>
                <a:latin typeface="Rockwell"/>
                <a:ea typeface="Rockwell"/>
                <a:cs typeface="Rockwell"/>
                <a:sym typeface="Rockwell"/>
              </a:rPr>
              <a:t>speech, the press, assembly, and protest.</a:t>
            </a:r>
            <a:endParaRPr>
              <a:solidFill>
                <a:schemeClr val="dk1"/>
              </a:solidFill>
              <a:highlight>
                <a:srgbClr val="FFFF00"/>
              </a:highlight>
            </a:endParaRPr>
          </a:p>
          <a:p>
            <a:pPr marL="228600" marR="0" lvl="0" indent="0" algn="l" rtl="0">
              <a:lnSpc>
                <a:spcPct val="120000"/>
              </a:lnSpc>
              <a:spcBef>
                <a:spcPts val="1000"/>
              </a:spcBef>
              <a:spcAft>
                <a:spcPts val="0"/>
              </a:spcAft>
              <a:buClr>
                <a:schemeClr val="lt1"/>
              </a:buClr>
              <a:buSzPts val="3600"/>
              <a:buFont typeface="Arial"/>
              <a:buNone/>
            </a:pPr>
            <a:endParaRPr sz="3600" b="1" i="0" u="none">
              <a:solidFill>
                <a:schemeClr val="lt1"/>
              </a:solidFill>
              <a:latin typeface="Rockwell"/>
              <a:ea typeface="Rockwell"/>
              <a:cs typeface="Rockwell"/>
              <a:sym typeface="Rockwell"/>
            </a:endParaRPr>
          </a:p>
        </p:txBody>
      </p:sp>
      <p:pic>
        <p:nvPicPr>
          <p:cNvPr id="436" name="Google Shape;436;p70" descr="http://comps.canstockphoto.com/can-stock-photo_csp3427161.jpg"/>
          <p:cNvPicPr preferRelativeResize="0"/>
          <p:nvPr/>
        </p:nvPicPr>
        <p:blipFill rotWithShape="1">
          <a:blip r:embed="rId3">
            <a:alphaModFix/>
          </a:blip>
          <a:srcRect/>
          <a:stretch/>
        </p:blipFill>
        <p:spPr>
          <a:xfrm>
            <a:off x="4372550" y="254200"/>
            <a:ext cx="4430075" cy="2171700"/>
          </a:xfrm>
          <a:prstGeom prst="rect">
            <a:avLst/>
          </a:prstGeom>
          <a:noFill/>
          <a:ln>
            <a:noFill/>
          </a:ln>
        </p:spPr>
      </p:pic>
      <p:pic>
        <p:nvPicPr>
          <p:cNvPr id="437" name="Google Shape;437;p70" descr="http://sheaf1.wpengine.netdna-cdn.com/wp-content/uploads/2013/10/Religious_Symbols.png"/>
          <p:cNvPicPr preferRelativeResize="0"/>
          <p:nvPr/>
        </p:nvPicPr>
        <p:blipFill rotWithShape="1">
          <a:blip r:embed="rId4">
            <a:alphaModFix/>
          </a:blip>
          <a:srcRect/>
          <a:stretch/>
        </p:blipFill>
        <p:spPr>
          <a:xfrm>
            <a:off x="17068800" y="-8286750"/>
            <a:ext cx="28174954" cy="19459576"/>
          </a:xfrm>
          <a:prstGeom prst="rect">
            <a:avLst/>
          </a:prstGeom>
          <a:noFill/>
          <a:ln>
            <a:noFill/>
          </a:ln>
        </p:spPr>
      </p:pic>
      <p:pic>
        <p:nvPicPr>
          <p:cNvPr id="438" name="Google Shape;438;p70" descr="http://cliparts.co/cliparts/8iG/b7L/8iGb7LRbT.jpg"/>
          <p:cNvPicPr preferRelativeResize="0"/>
          <p:nvPr/>
        </p:nvPicPr>
        <p:blipFill rotWithShape="1">
          <a:blip r:embed="rId5">
            <a:alphaModFix/>
          </a:blip>
          <a:srcRect/>
          <a:stretch/>
        </p:blipFill>
        <p:spPr>
          <a:xfrm>
            <a:off x="4372550" y="2669550"/>
            <a:ext cx="4545150" cy="22783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1"/>
          <p:cNvSpPr txBox="1">
            <a:spLocks noGrp="1"/>
          </p:cNvSpPr>
          <p:nvPr>
            <p:ph type="title"/>
          </p:nvPr>
        </p:nvSpPr>
        <p:spPr>
          <a:xfrm>
            <a:off x="311700" y="153025"/>
            <a:ext cx="8520600" cy="707400"/>
          </a:xfrm>
          <a:prstGeom prst="rect">
            <a:avLst/>
          </a:prstGeom>
          <a:ln w="9525"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t>Why was the 1st Amendment added?</a:t>
            </a:r>
            <a:endParaRPr/>
          </a:p>
        </p:txBody>
      </p:sp>
      <p:sp>
        <p:nvSpPr>
          <p:cNvPr id="444" name="Google Shape;444;p7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1A1A1A"/>
              </a:buClr>
              <a:buSzPts val="1800"/>
              <a:buFont typeface="Georgia"/>
              <a:buChar char="●"/>
            </a:pPr>
            <a:r>
              <a:rPr lang="en">
                <a:solidFill>
                  <a:srgbClr val="1A1A1A"/>
                </a:solidFill>
                <a:latin typeface="Georgia"/>
                <a:ea typeface="Georgia"/>
                <a:cs typeface="Georgia"/>
                <a:sym typeface="Georgia"/>
              </a:rPr>
              <a:t>Under British rule, the colonists felt like they had little freedom to act as they wished</a:t>
            </a:r>
            <a:endParaRPr>
              <a:solidFill>
                <a:srgbClr val="1A1A1A"/>
              </a:solidFill>
              <a:latin typeface="Georgia"/>
              <a:ea typeface="Georgia"/>
              <a:cs typeface="Georgia"/>
              <a:sym typeface="Georgia"/>
            </a:endParaRPr>
          </a:p>
          <a:p>
            <a:pPr marL="457200" lvl="0" indent="0" algn="l" rtl="0">
              <a:spcBef>
                <a:spcPts val="1600"/>
              </a:spcBef>
              <a:spcAft>
                <a:spcPts val="0"/>
              </a:spcAft>
              <a:buNone/>
            </a:pPr>
            <a:endParaRPr>
              <a:solidFill>
                <a:srgbClr val="1A1A1A"/>
              </a:solidFill>
              <a:latin typeface="Georgia"/>
              <a:ea typeface="Georgia"/>
              <a:cs typeface="Georgia"/>
              <a:sym typeface="Georgia"/>
            </a:endParaRPr>
          </a:p>
          <a:p>
            <a:pPr marL="457200" lvl="0" indent="-342900" algn="l" rtl="0">
              <a:spcBef>
                <a:spcPts val="1600"/>
              </a:spcBef>
              <a:spcAft>
                <a:spcPts val="0"/>
              </a:spcAft>
              <a:buClr>
                <a:srgbClr val="1A1A1A"/>
              </a:buClr>
              <a:buSzPts val="1800"/>
              <a:buChar char="●"/>
            </a:pPr>
            <a:r>
              <a:rPr lang="en" b="1">
                <a:solidFill>
                  <a:srgbClr val="1A1A1A"/>
                </a:solidFill>
                <a:highlight>
                  <a:srgbClr val="FFFF00"/>
                </a:highlight>
                <a:latin typeface="Georgia"/>
                <a:ea typeface="Georgia"/>
                <a:cs typeface="Georgia"/>
                <a:sym typeface="Georgia"/>
              </a:rPr>
              <a:t>Protects your freedom of speech</a:t>
            </a:r>
            <a:r>
              <a:rPr lang="en">
                <a:solidFill>
                  <a:srgbClr val="1A1A1A"/>
                </a:solidFill>
                <a:latin typeface="Georgia"/>
                <a:ea typeface="Georgia"/>
                <a:cs typeface="Georgia"/>
                <a:sym typeface="Georgia"/>
              </a:rPr>
              <a:t> → You can speak out against governments or policies you feel aren’t fair</a:t>
            </a:r>
            <a:endParaRPr>
              <a:solidFill>
                <a:srgbClr val="1A1A1A"/>
              </a:solidFill>
              <a:latin typeface="Georgia"/>
              <a:ea typeface="Georgia"/>
              <a:cs typeface="Georgia"/>
              <a:sym typeface="Georgia"/>
            </a:endParaRPr>
          </a:p>
          <a:p>
            <a:pPr marL="914400" lvl="1" indent="-342900" algn="l" rtl="0">
              <a:spcBef>
                <a:spcPts val="0"/>
              </a:spcBef>
              <a:spcAft>
                <a:spcPts val="0"/>
              </a:spcAft>
              <a:buClr>
                <a:srgbClr val="1A1A1A"/>
              </a:buClr>
              <a:buSzPts val="1800"/>
              <a:buFont typeface="Georgia"/>
              <a:buChar char="○"/>
            </a:pPr>
            <a:r>
              <a:rPr lang="en" sz="1800" b="1">
                <a:solidFill>
                  <a:srgbClr val="1A1A1A"/>
                </a:solidFill>
                <a:latin typeface="Georgia"/>
                <a:ea typeface="Georgia"/>
                <a:cs typeface="Georgia"/>
                <a:sym typeface="Georgia"/>
              </a:rPr>
              <a:t>What policies did the colonists not like under British rule?</a:t>
            </a:r>
            <a:endParaRPr sz="1800" b="1">
              <a:solidFill>
                <a:srgbClr val="1A1A1A"/>
              </a:solidFill>
              <a:latin typeface="Georgia"/>
              <a:ea typeface="Georgia"/>
              <a:cs typeface="Georgia"/>
              <a:sym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8"/>
        <p:cNvGrpSpPr/>
        <p:nvPr/>
      </p:nvGrpSpPr>
      <p:grpSpPr>
        <a:xfrm>
          <a:off x="0" y="0"/>
          <a:ext cx="0" cy="0"/>
          <a:chOff x="0" y="0"/>
          <a:chExt cx="0" cy="0"/>
        </a:xfrm>
      </p:grpSpPr>
      <p:sp>
        <p:nvSpPr>
          <p:cNvPr id="449" name="Google Shape;449;p72"/>
          <p:cNvSpPr txBox="1">
            <a:spLocks noGrp="1"/>
          </p:cNvSpPr>
          <p:nvPr>
            <p:ph type="title"/>
          </p:nvPr>
        </p:nvSpPr>
        <p:spPr>
          <a:xfrm>
            <a:off x="612775" y="57150"/>
            <a:ext cx="8073900" cy="995400"/>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lt1"/>
              </a:buClr>
              <a:buSzPts val="3600"/>
              <a:buFont typeface="Bookman Old Style"/>
              <a:buNone/>
            </a:pPr>
            <a:r>
              <a:rPr lang="en" sz="3600" b="1" i="0" u="none">
                <a:solidFill>
                  <a:schemeClr val="lt1"/>
                </a:solidFill>
                <a:latin typeface="Bookman Old Style"/>
                <a:ea typeface="Bookman Old Style"/>
                <a:cs typeface="Bookman Old Style"/>
                <a:sym typeface="Bookman Old Style"/>
              </a:rPr>
              <a:t>          </a:t>
            </a:r>
            <a:r>
              <a:rPr lang="en" sz="3600" b="1" i="0" u="none">
                <a:solidFill>
                  <a:srgbClr val="FF0000"/>
                </a:solidFill>
                <a:latin typeface="Bookman Old Style"/>
                <a:ea typeface="Bookman Old Style"/>
                <a:cs typeface="Bookman Old Style"/>
                <a:sym typeface="Bookman Old Style"/>
              </a:rPr>
              <a:t>2</a:t>
            </a:r>
            <a:r>
              <a:rPr lang="en" sz="3600" b="1" i="0" u="none" baseline="30000">
                <a:solidFill>
                  <a:srgbClr val="FF0000"/>
                </a:solidFill>
                <a:latin typeface="Bookman Old Style"/>
                <a:ea typeface="Bookman Old Style"/>
                <a:cs typeface="Bookman Old Style"/>
                <a:sym typeface="Bookman Old Style"/>
              </a:rPr>
              <a:t>ND</a:t>
            </a:r>
            <a:r>
              <a:rPr lang="en" sz="3600" b="1" i="0" u="none">
                <a:solidFill>
                  <a:srgbClr val="FF0000"/>
                </a:solidFill>
                <a:latin typeface="Bookman Old Style"/>
                <a:ea typeface="Bookman Old Style"/>
                <a:cs typeface="Bookman Old Style"/>
                <a:sym typeface="Bookman Old Style"/>
              </a:rPr>
              <a:t> AMENDMENT</a:t>
            </a:r>
            <a:endParaRPr/>
          </a:p>
        </p:txBody>
      </p:sp>
      <p:sp>
        <p:nvSpPr>
          <p:cNvPr id="450" name="Google Shape;450;p72"/>
          <p:cNvSpPr txBox="1">
            <a:spLocks noGrp="1"/>
          </p:cNvSpPr>
          <p:nvPr>
            <p:ph type="body" idx="1"/>
          </p:nvPr>
        </p:nvSpPr>
        <p:spPr>
          <a:xfrm>
            <a:off x="439737" y="857250"/>
            <a:ext cx="8229600" cy="29718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20000"/>
              </a:lnSpc>
              <a:spcBef>
                <a:spcPts val="0"/>
              </a:spcBef>
              <a:spcAft>
                <a:spcPts val="0"/>
              </a:spcAft>
              <a:buClr>
                <a:schemeClr val="dk1"/>
              </a:buClr>
              <a:buSzPts val="3600"/>
              <a:buFont typeface="Arial"/>
              <a:buChar char="•"/>
            </a:pPr>
            <a:r>
              <a:rPr lang="en" sz="3600" b="1" i="0" u="none">
                <a:solidFill>
                  <a:schemeClr val="dk1"/>
                </a:solidFill>
                <a:highlight>
                  <a:srgbClr val="FFFF00"/>
                </a:highlight>
                <a:latin typeface="Rockwell"/>
                <a:ea typeface="Rockwell"/>
                <a:cs typeface="Rockwell"/>
                <a:sym typeface="Rockwell"/>
              </a:rPr>
              <a:t>Freedom to bear arms</a:t>
            </a:r>
            <a:r>
              <a:rPr lang="en" sz="3600" b="1">
                <a:solidFill>
                  <a:schemeClr val="dk1"/>
                </a:solidFill>
              </a:rPr>
              <a:t>-Protects </a:t>
            </a:r>
            <a:r>
              <a:rPr lang="en" sz="3600" b="1">
                <a:solidFill>
                  <a:schemeClr val="dk1"/>
                </a:solidFill>
                <a:highlight>
                  <a:srgbClr val="FFFF00"/>
                </a:highlight>
              </a:rPr>
              <a:t>your right to </a:t>
            </a:r>
            <a:r>
              <a:rPr lang="en" sz="3600" b="1" i="0" u="none">
                <a:solidFill>
                  <a:schemeClr val="dk1"/>
                </a:solidFill>
                <a:highlight>
                  <a:srgbClr val="FFFF00"/>
                </a:highlight>
                <a:latin typeface="Rockwell"/>
                <a:ea typeface="Rockwell"/>
                <a:cs typeface="Rockwell"/>
                <a:sym typeface="Rockwell"/>
              </a:rPr>
              <a:t>own and carry weapons.</a:t>
            </a:r>
            <a:endParaRPr>
              <a:solidFill>
                <a:schemeClr val="dk1"/>
              </a:solidFill>
              <a:highlight>
                <a:srgbClr val="FFFF00"/>
              </a:highlight>
            </a:endParaRPr>
          </a:p>
          <a:p>
            <a:pPr marL="228600" marR="0" lvl="0" indent="0" algn="l" rtl="0">
              <a:lnSpc>
                <a:spcPct val="120000"/>
              </a:lnSpc>
              <a:spcBef>
                <a:spcPts val="1000"/>
              </a:spcBef>
              <a:spcAft>
                <a:spcPts val="0"/>
              </a:spcAft>
              <a:buClr>
                <a:schemeClr val="lt1"/>
              </a:buClr>
              <a:buSzPts val="3600"/>
              <a:buFont typeface="Arial"/>
              <a:buNone/>
            </a:pPr>
            <a:endParaRPr sz="3600" b="1" i="0" u="none">
              <a:solidFill>
                <a:schemeClr val="dk1"/>
              </a:solidFill>
              <a:latin typeface="Rockwell"/>
              <a:ea typeface="Rockwell"/>
              <a:cs typeface="Rockwell"/>
              <a:sym typeface="Rockwell"/>
            </a:endParaRPr>
          </a:p>
        </p:txBody>
      </p:sp>
      <p:pic>
        <p:nvPicPr>
          <p:cNvPr id="451" name="Google Shape;451;p72"/>
          <p:cNvPicPr preferRelativeResize="0"/>
          <p:nvPr/>
        </p:nvPicPr>
        <p:blipFill rotWithShape="1">
          <a:blip r:embed="rId3">
            <a:alphaModFix/>
          </a:blip>
          <a:srcRect t="8991"/>
          <a:stretch/>
        </p:blipFill>
        <p:spPr>
          <a:xfrm>
            <a:off x="184100" y="2821625"/>
            <a:ext cx="4191050" cy="2093275"/>
          </a:xfrm>
          <a:prstGeom prst="rect">
            <a:avLst/>
          </a:prstGeom>
          <a:noFill/>
          <a:ln>
            <a:noFill/>
          </a:ln>
        </p:spPr>
      </p:pic>
      <p:pic>
        <p:nvPicPr>
          <p:cNvPr id="452" name="Google Shape;452;p72"/>
          <p:cNvPicPr preferRelativeResize="0"/>
          <p:nvPr/>
        </p:nvPicPr>
        <p:blipFill rotWithShape="1">
          <a:blip r:embed="rId4">
            <a:alphaModFix/>
          </a:blip>
          <a:srcRect/>
          <a:stretch/>
        </p:blipFill>
        <p:spPr>
          <a:xfrm>
            <a:off x="4572000" y="2450925"/>
            <a:ext cx="3931150" cy="2358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6"/>
          <p:cNvSpPr txBox="1">
            <a:spLocks noGrp="1"/>
          </p:cNvSpPr>
          <p:nvPr>
            <p:ph type="title"/>
          </p:nvPr>
        </p:nvSpPr>
        <p:spPr>
          <a:xfrm>
            <a:off x="311700" y="372500"/>
            <a:ext cx="8520600" cy="733500"/>
          </a:xfrm>
          <a:prstGeom prst="rect">
            <a:avLst/>
          </a:prstGeom>
          <a:ln w="9525" cap="flat" cmpd="sng">
            <a:solidFill>
              <a:srgbClr val="000000"/>
            </a:solidFill>
            <a:prstDash val="dashDot"/>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1A1A1A"/>
                </a:solidFill>
                <a:latin typeface="Cherry Cream Soda"/>
                <a:ea typeface="Cherry Cream Soda"/>
                <a:cs typeface="Cherry Cream Soda"/>
                <a:sym typeface="Cherry Cream Soda"/>
              </a:rPr>
              <a:t>Why we broke up with Great Britain</a:t>
            </a:r>
            <a:endParaRPr>
              <a:solidFill>
                <a:srgbClr val="1A1A1A"/>
              </a:solidFill>
              <a:latin typeface="Cherry Cream Soda"/>
              <a:ea typeface="Cherry Cream Soda"/>
              <a:cs typeface="Cherry Cream Soda"/>
              <a:sym typeface="Cherry Cream Soda"/>
            </a:endParaRPr>
          </a:p>
        </p:txBody>
      </p:sp>
      <p:sp>
        <p:nvSpPr>
          <p:cNvPr id="264" name="Google Shape;264;p46"/>
          <p:cNvSpPr txBox="1"/>
          <p:nvPr/>
        </p:nvSpPr>
        <p:spPr>
          <a:xfrm>
            <a:off x="311700" y="1347650"/>
            <a:ext cx="8276700" cy="1536000"/>
          </a:xfrm>
          <a:prstGeom prst="rect">
            <a:avLst/>
          </a:prstGeom>
          <a:noFill/>
          <a:ln>
            <a:noFill/>
          </a:ln>
        </p:spPr>
        <p:txBody>
          <a:bodyPr spcFirstLastPara="1" wrap="square" lIns="91425" tIns="91425" rIns="91425" bIns="91425" anchor="t" anchorCtr="0">
            <a:spAutoFit/>
          </a:bodyPr>
          <a:lstStyle/>
          <a:p>
            <a:pPr marL="685800" lvl="0" indent="-314325" algn="l" rtl="0">
              <a:lnSpc>
                <a:spcPct val="115000"/>
              </a:lnSpc>
              <a:spcBef>
                <a:spcPts val="0"/>
              </a:spcBef>
              <a:spcAft>
                <a:spcPts val="0"/>
              </a:spcAft>
              <a:buSzPts val="1350"/>
              <a:buFont typeface="Arial"/>
              <a:buChar char="●"/>
            </a:pPr>
            <a:r>
              <a:rPr lang="en" sz="2600">
                <a:latin typeface="Times New Roman"/>
                <a:ea typeface="Times New Roman"/>
                <a:cs typeface="Times New Roman"/>
                <a:sym typeface="Times New Roman"/>
              </a:rPr>
              <a:t>Colonists’ </a:t>
            </a:r>
            <a:r>
              <a:rPr lang="en" sz="2600">
                <a:solidFill>
                  <a:srgbClr val="FF0000"/>
                </a:solidFill>
                <a:latin typeface="Times New Roman"/>
                <a:ea typeface="Times New Roman"/>
                <a:cs typeface="Times New Roman"/>
                <a:sym typeface="Times New Roman"/>
              </a:rPr>
              <a:t>liberties were not being respected </a:t>
            </a:r>
            <a:r>
              <a:rPr lang="en" sz="2600">
                <a:latin typeface="Times New Roman"/>
                <a:ea typeface="Times New Roman"/>
                <a:cs typeface="Times New Roman"/>
                <a:sym typeface="Times New Roman"/>
              </a:rPr>
              <a:t>in their relationship with England…​</a:t>
            </a:r>
            <a:endParaRPr sz="2600">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 sz="2800">
                <a:latin typeface="Times New Roman"/>
                <a:ea typeface="Times New Roman"/>
                <a:cs typeface="Times New Roman"/>
                <a:sym typeface="Times New Roman"/>
              </a:rPr>
              <a:t>​</a:t>
            </a:r>
            <a:endParaRPr sz="2800">
              <a:latin typeface="Times New Roman"/>
              <a:ea typeface="Times New Roman"/>
              <a:cs typeface="Times New Roman"/>
              <a:sym typeface="Times New Roman"/>
            </a:endParaRPr>
          </a:p>
        </p:txBody>
      </p:sp>
      <p:pic>
        <p:nvPicPr>
          <p:cNvPr id="265" name="Google Shape;265;p46" descr="http://loyalistwoohoo.weebly.com/uploads/2/4/6/7/24671914/346448130.jpeg"/>
          <p:cNvPicPr preferRelativeResize="0"/>
          <p:nvPr/>
        </p:nvPicPr>
        <p:blipFill>
          <a:blip r:embed="rId3">
            <a:alphaModFix/>
          </a:blip>
          <a:stretch>
            <a:fillRect/>
          </a:stretch>
        </p:blipFill>
        <p:spPr>
          <a:xfrm rot="548740">
            <a:off x="2566300" y="2555325"/>
            <a:ext cx="1152525" cy="885825"/>
          </a:xfrm>
          <a:prstGeom prst="rect">
            <a:avLst/>
          </a:prstGeom>
          <a:noFill/>
          <a:ln>
            <a:noFill/>
          </a:ln>
        </p:spPr>
      </p:pic>
      <p:pic>
        <p:nvPicPr>
          <p:cNvPr id="266" name="Google Shape;266;p46" descr="animated-great-britain-flag-image-0017"/>
          <p:cNvPicPr preferRelativeResize="0"/>
          <p:nvPr/>
        </p:nvPicPr>
        <p:blipFill>
          <a:blip r:embed="rId4">
            <a:alphaModFix/>
          </a:blip>
          <a:stretch>
            <a:fillRect/>
          </a:stretch>
        </p:blipFill>
        <p:spPr>
          <a:xfrm>
            <a:off x="5902325" y="2631500"/>
            <a:ext cx="1152525" cy="733500"/>
          </a:xfrm>
          <a:prstGeom prst="rect">
            <a:avLst/>
          </a:prstGeom>
          <a:noFill/>
          <a:ln>
            <a:noFill/>
          </a:ln>
        </p:spPr>
      </p:pic>
      <p:sp>
        <p:nvSpPr>
          <p:cNvPr id="267" name="Google Shape;267;p46"/>
          <p:cNvSpPr txBox="1"/>
          <p:nvPr/>
        </p:nvSpPr>
        <p:spPr>
          <a:xfrm>
            <a:off x="3718825" y="-211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268" name="Google Shape;268;p46" descr="http://2.bp.blogspot.com/_zEi3fvPniFo/TBoPNrYbOdI/AAAAAAAAFj4/tWZspmqHSOU/s1600/13+original+colonies.gif"/>
          <p:cNvPicPr preferRelativeResize="0"/>
          <p:nvPr/>
        </p:nvPicPr>
        <p:blipFill>
          <a:blip r:embed="rId5">
            <a:alphaModFix/>
          </a:blip>
          <a:stretch>
            <a:fillRect/>
          </a:stretch>
        </p:blipFill>
        <p:spPr>
          <a:xfrm>
            <a:off x="3628225" y="2369600"/>
            <a:ext cx="2219325" cy="1257300"/>
          </a:xfrm>
          <a:prstGeom prst="rect">
            <a:avLst/>
          </a:prstGeom>
          <a:noFill/>
          <a:ln>
            <a:noFill/>
          </a:ln>
        </p:spPr>
      </p:pic>
      <p:sp>
        <p:nvSpPr>
          <p:cNvPr id="269" name="Google Shape;269;p46"/>
          <p:cNvSpPr txBox="1"/>
          <p:nvPr/>
        </p:nvSpPr>
        <p:spPr>
          <a:xfrm>
            <a:off x="3393125" y="-48132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70" name="Google Shape;270;p46"/>
          <p:cNvSpPr txBox="1"/>
          <p:nvPr/>
        </p:nvSpPr>
        <p:spPr>
          <a:xfrm>
            <a:off x="404550" y="3527125"/>
            <a:ext cx="8091000" cy="1111200"/>
          </a:xfrm>
          <a:prstGeom prst="rect">
            <a:avLst/>
          </a:prstGeom>
          <a:noFill/>
          <a:ln>
            <a:noFill/>
          </a:ln>
        </p:spPr>
        <p:txBody>
          <a:bodyPr spcFirstLastPara="1" wrap="square" lIns="91425" tIns="91425" rIns="91425" bIns="91425" anchor="t" anchorCtr="0">
            <a:spAutoFit/>
          </a:bodyPr>
          <a:lstStyle/>
          <a:p>
            <a:pPr marL="685800" lvl="0" indent="-320675" algn="l" rtl="0">
              <a:lnSpc>
                <a:spcPct val="115000"/>
              </a:lnSpc>
              <a:spcBef>
                <a:spcPts val="0"/>
              </a:spcBef>
              <a:spcAft>
                <a:spcPts val="0"/>
              </a:spcAft>
              <a:buSzPts val="1450"/>
              <a:buFont typeface="Arial"/>
              <a:buChar char="●"/>
            </a:pPr>
            <a:r>
              <a:rPr lang="en" sz="2800">
                <a:latin typeface="Times New Roman"/>
                <a:ea typeface="Times New Roman"/>
                <a:cs typeface="Times New Roman"/>
                <a:sym typeface="Times New Roman"/>
              </a:rPr>
              <a:t>The United States of America was created because of </a:t>
            </a:r>
            <a:r>
              <a:rPr lang="en" sz="2800" b="1">
                <a:solidFill>
                  <a:srgbClr val="0070C0"/>
                </a:solidFill>
                <a:latin typeface="Times New Roman"/>
                <a:ea typeface="Times New Roman"/>
                <a:cs typeface="Times New Roman"/>
                <a:sym typeface="Times New Roman"/>
              </a:rPr>
              <a:t>personal liberty </a:t>
            </a:r>
            <a:r>
              <a:rPr lang="en" sz="2800">
                <a:solidFill>
                  <a:srgbClr val="FF0000"/>
                </a:solidFill>
                <a:latin typeface="Times New Roman"/>
                <a:ea typeface="Times New Roman"/>
                <a:cs typeface="Times New Roman"/>
                <a:sym typeface="Times New Roman"/>
              </a:rPr>
              <a:t>(</a:t>
            </a:r>
            <a:r>
              <a:rPr lang="en" sz="2800" b="1">
                <a:solidFill>
                  <a:srgbClr val="FF0000"/>
                </a:solidFill>
                <a:latin typeface="Times New Roman"/>
                <a:ea typeface="Times New Roman"/>
                <a:cs typeface="Times New Roman"/>
                <a:sym typeface="Times New Roman"/>
              </a:rPr>
              <a:t>unalienable</a:t>
            </a:r>
            <a:r>
              <a:rPr lang="en" sz="2800">
                <a:solidFill>
                  <a:srgbClr val="FF0000"/>
                </a:solidFill>
                <a:latin typeface="Times New Roman"/>
                <a:ea typeface="Times New Roman"/>
                <a:cs typeface="Times New Roman"/>
                <a:sym typeface="Times New Roman"/>
              </a:rPr>
              <a:t> </a:t>
            </a:r>
            <a:r>
              <a:rPr lang="en" sz="2800">
                <a:latin typeface="Times New Roman"/>
                <a:ea typeface="Times New Roman"/>
                <a:cs typeface="Times New Roman"/>
                <a:sym typeface="Times New Roman"/>
              </a:rPr>
              <a:t>rights.</a:t>
            </a:r>
            <a:r>
              <a:rPr lang="en" sz="2800">
                <a:solidFill>
                  <a:srgbClr val="FF0000"/>
                </a:solidFill>
                <a:latin typeface="Times New Roman"/>
                <a:ea typeface="Times New Roman"/>
                <a:cs typeface="Times New Roman"/>
                <a:sym typeface="Times New Roman"/>
              </a:rPr>
              <a:t>)​</a:t>
            </a:r>
            <a:endParaRPr sz="2800">
              <a:solidFill>
                <a:srgbClr val="FF0000"/>
              </a:solidFill>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6"/>
        <p:cNvGrpSpPr/>
        <p:nvPr/>
      </p:nvGrpSpPr>
      <p:grpSpPr>
        <a:xfrm>
          <a:off x="0" y="0"/>
          <a:ext cx="0" cy="0"/>
          <a:chOff x="0" y="0"/>
          <a:chExt cx="0" cy="0"/>
        </a:xfrm>
      </p:grpSpPr>
      <p:sp>
        <p:nvSpPr>
          <p:cNvPr id="457" name="Google Shape;457;p73"/>
          <p:cNvSpPr txBox="1">
            <a:spLocks noGrp="1"/>
          </p:cNvSpPr>
          <p:nvPr>
            <p:ph type="title"/>
          </p:nvPr>
        </p:nvSpPr>
        <p:spPr>
          <a:xfrm>
            <a:off x="684212" y="144065"/>
            <a:ext cx="7766100" cy="995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Bookman Old Style"/>
              <a:buNone/>
            </a:pPr>
            <a:r>
              <a:rPr lang="en" sz="3400" b="1" i="0" u="none">
                <a:solidFill>
                  <a:srgbClr val="FF0000"/>
                </a:solidFill>
                <a:latin typeface="Bookman Old Style"/>
                <a:ea typeface="Bookman Old Style"/>
                <a:cs typeface="Bookman Old Style"/>
                <a:sym typeface="Bookman Old Style"/>
              </a:rPr>
              <a:t>3</a:t>
            </a:r>
            <a:r>
              <a:rPr lang="en" sz="3400" b="1" i="0" u="none" baseline="30000">
                <a:solidFill>
                  <a:srgbClr val="FF0000"/>
                </a:solidFill>
                <a:latin typeface="Bookman Old Style"/>
                <a:ea typeface="Bookman Old Style"/>
                <a:cs typeface="Bookman Old Style"/>
                <a:sym typeface="Bookman Old Style"/>
              </a:rPr>
              <a:t>RD</a:t>
            </a:r>
            <a:r>
              <a:rPr lang="en" sz="3400" b="1" i="0" u="none">
                <a:solidFill>
                  <a:srgbClr val="FF0000"/>
                </a:solidFill>
                <a:latin typeface="Bookman Old Style"/>
                <a:ea typeface="Bookman Old Style"/>
                <a:cs typeface="Bookman Old Style"/>
                <a:sym typeface="Bookman Old Style"/>
              </a:rPr>
              <a:t> AMENDMENT</a:t>
            </a:r>
            <a:endParaRPr>
              <a:solidFill>
                <a:srgbClr val="FF0000"/>
              </a:solidFill>
            </a:endParaRPr>
          </a:p>
        </p:txBody>
      </p:sp>
      <p:sp>
        <p:nvSpPr>
          <p:cNvPr id="458" name="Google Shape;458;p73"/>
          <p:cNvSpPr txBox="1">
            <a:spLocks noGrp="1"/>
          </p:cNvSpPr>
          <p:nvPr>
            <p:ph type="body" idx="1"/>
          </p:nvPr>
        </p:nvSpPr>
        <p:spPr>
          <a:xfrm>
            <a:off x="195624" y="1638375"/>
            <a:ext cx="4096500" cy="27717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20000"/>
              </a:lnSpc>
              <a:spcBef>
                <a:spcPts val="0"/>
              </a:spcBef>
              <a:spcAft>
                <a:spcPts val="0"/>
              </a:spcAft>
              <a:buClr>
                <a:schemeClr val="dk1"/>
              </a:buClr>
              <a:buSzPts val="2800"/>
              <a:buFont typeface="Arial"/>
              <a:buChar char="•"/>
            </a:pPr>
            <a:r>
              <a:rPr lang="en" sz="2800" b="1" i="0" u="none">
                <a:solidFill>
                  <a:schemeClr val="dk1"/>
                </a:solidFill>
                <a:highlight>
                  <a:srgbClr val="FFFF00"/>
                </a:highlight>
                <a:latin typeface="Rockwell"/>
                <a:ea typeface="Rockwell"/>
                <a:cs typeface="Rockwell"/>
                <a:sym typeface="Rockwell"/>
              </a:rPr>
              <a:t>No quartering-</a:t>
            </a:r>
            <a:endParaRPr sz="2800" b="1">
              <a:solidFill>
                <a:schemeClr val="dk1"/>
              </a:solidFill>
              <a:highlight>
                <a:srgbClr val="FFFF00"/>
              </a:highlight>
            </a:endParaRPr>
          </a:p>
          <a:p>
            <a:pPr marL="228600" marR="0" lvl="0" indent="0" algn="l" rtl="0">
              <a:lnSpc>
                <a:spcPct val="120000"/>
              </a:lnSpc>
              <a:spcBef>
                <a:spcPts val="0"/>
              </a:spcBef>
              <a:spcAft>
                <a:spcPts val="0"/>
              </a:spcAft>
              <a:buNone/>
            </a:pPr>
            <a:r>
              <a:rPr lang="en" sz="2800" b="1">
                <a:solidFill>
                  <a:schemeClr val="dk1"/>
                </a:solidFill>
              </a:rPr>
              <a:t>Protects your home you </a:t>
            </a:r>
            <a:r>
              <a:rPr lang="en" sz="2800" b="1" i="0" u="none">
                <a:solidFill>
                  <a:schemeClr val="dk1"/>
                </a:solidFill>
                <a:latin typeface="Rockwell"/>
                <a:ea typeface="Rockwell"/>
                <a:cs typeface="Rockwell"/>
                <a:sym typeface="Rockwell"/>
              </a:rPr>
              <a:t>don’t have to house/feed troops).</a:t>
            </a:r>
            <a:endParaRPr>
              <a:solidFill>
                <a:schemeClr val="dk1"/>
              </a:solidFill>
            </a:endParaRPr>
          </a:p>
          <a:p>
            <a:pPr marL="228600" marR="0" lvl="0" indent="-50800" algn="l" rtl="0">
              <a:lnSpc>
                <a:spcPct val="120000"/>
              </a:lnSpc>
              <a:spcBef>
                <a:spcPts val="1000"/>
              </a:spcBef>
              <a:spcAft>
                <a:spcPts val="0"/>
              </a:spcAft>
              <a:buClr>
                <a:schemeClr val="lt1"/>
              </a:buClr>
              <a:buSzPts val="2800"/>
              <a:buFont typeface="Arial"/>
              <a:buNone/>
            </a:pPr>
            <a:endParaRPr sz="2800" b="1" i="0" u="none">
              <a:solidFill>
                <a:schemeClr val="lt1"/>
              </a:solidFill>
              <a:latin typeface="Rockwell"/>
              <a:ea typeface="Rockwell"/>
              <a:cs typeface="Rockwell"/>
              <a:sym typeface="Rockwell"/>
            </a:endParaRPr>
          </a:p>
        </p:txBody>
      </p:sp>
      <p:pic>
        <p:nvPicPr>
          <p:cNvPr id="459" name="Google Shape;459;p73" descr="https://s-media-cache-ak0.pinimg.com/236x/3d/f4/7b/3df47b0a2878e9b9232431e41e8edf5e.jpg"/>
          <p:cNvPicPr preferRelativeResize="0"/>
          <p:nvPr/>
        </p:nvPicPr>
        <p:blipFill rotWithShape="1">
          <a:blip r:embed="rId3">
            <a:alphaModFix/>
          </a:blip>
          <a:srcRect/>
          <a:stretch/>
        </p:blipFill>
        <p:spPr>
          <a:xfrm>
            <a:off x="4567225" y="1139475"/>
            <a:ext cx="4315950" cy="37278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3"/>
        <p:cNvGrpSpPr/>
        <p:nvPr/>
      </p:nvGrpSpPr>
      <p:grpSpPr>
        <a:xfrm>
          <a:off x="0" y="0"/>
          <a:ext cx="0" cy="0"/>
          <a:chOff x="0" y="0"/>
          <a:chExt cx="0" cy="0"/>
        </a:xfrm>
      </p:grpSpPr>
      <p:sp>
        <p:nvSpPr>
          <p:cNvPr id="464" name="Google Shape;464;p74"/>
          <p:cNvSpPr txBox="1">
            <a:spLocks noGrp="1"/>
          </p:cNvSpPr>
          <p:nvPr>
            <p:ph type="title"/>
          </p:nvPr>
        </p:nvSpPr>
        <p:spPr>
          <a:xfrm>
            <a:off x="120675" y="342900"/>
            <a:ext cx="4182900" cy="745800"/>
          </a:xfrm>
          <a:prstGeom prst="rect">
            <a:avLst/>
          </a:prstGeom>
          <a:noFill/>
          <a:ln w="9525" cap="flat" cmpd="sng">
            <a:solidFill>
              <a:schemeClr val="lt1"/>
            </a:solidFill>
            <a:prstDash val="dashDot"/>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Bookman Old Style"/>
              <a:buNone/>
            </a:pPr>
            <a:r>
              <a:rPr lang="en" sz="3400" b="1" i="0" u="none">
                <a:solidFill>
                  <a:srgbClr val="FF0000"/>
                </a:solidFill>
                <a:latin typeface="Bookman Old Style"/>
                <a:ea typeface="Bookman Old Style"/>
                <a:cs typeface="Bookman Old Style"/>
                <a:sym typeface="Bookman Old Style"/>
              </a:rPr>
              <a:t>4</a:t>
            </a:r>
            <a:r>
              <a:rPr lang="en" sz="3400" b="1" i="0" u="none" baseline="30000">
                <a:solidFill>
                  <a:srgbClr val="FF0000"/>
                </a:solidFill>
                <a:latin typeface="Bookman Old Style"/>
                <a:ea typeface="Bookman Old Style"/>
                <a:cs typeface="Bookman Old Style"/>
                <a:sym typeface="Bookman Old Style"/>
              </a:rPr>
              <a:t>TH</a:t>
            </a:r>
            <a:r>
              <a:rPr lang="en" sz="3400" b="1" i="0" u="none">
                <a:solidFill>
                  <a:srgbClr val="FF0000"/>
                </a:solidFill>
                <a:latin typeface="Bookman Old Style"/>
                <a:ea typeface="Bookman Old Style"/>
                <a:cs typeface="Bookman Old Style"/>
                <a:sym typeface="Bookman Old Style"/>
              </a:rPr>
              <a:t> AMENDMENT</a:t>
            </a:r>
            <a:endParaRPr>
              <a:solidFill>
                <a:srgbClr val="FF0000"/>
              </a:solidFill>
            </a:endParaRPr>
          </a:p>
        </p:txBody>
      </p:sp>
      <p:sp>
        <p:nvSpPr>
          <p:cNvPr id="465" name="Google Shape;465;p74"/>
          <p:cNvSpPr txBox="1">
            <a:spLocks noGrp="1"/>
          </p:cNvSpPr>
          <p:nvPr>
            <p:ph type="body" idx="1"/>
          </p:nvPr>
        </p:nvSpPr>
        <p:spPr>
          <a:xfrm>
            <a:off x="120675" y="1566450"/>
            <a:ext cx="4451400" cy="27717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20000"/>
              </a:lnSpc>
              <a:spcBef>
                <a:spcPts val="0"/>
              </a:spcBef>
              <a:spcAft>
                <a:spcPts val="0"/>
              </a:spcAft>
              <a:buClr>
                <a:schemeClr val="dk1"/>
              </a:buClr>
              <a:buSzPts val="2800"/>
              <a:buFont typeface="Arial"/>
              <a:buChar char="•"/>
            </a:pPr>
            <a:r>
              <a:rPr lang="en" sz="2800" b="1" i="0" u="none">
                <a:solidFill>
                  <a:schemeClr val="dk1"/>
                </a:solidFill>
                <a:latin typeface="Rockwell"/>
                <a:ea typeface="Rockwell"/>
                <a:cs typeface="Rockwell"/>
                <a:sym typeface="Rockwell"/>
              </a:rPr>
              <a:t>No illegal searches.</a:t>
            </a:r>
            <a:endParaRPr>
              <a:solidFill>
                <a:schemeClr val="dk1"/>
              </a:solidFill>
            </a:endParaRPr>
          </a:p>
          <a:p>
            <a:pPr marL="0" marR="0" lvl="0" indent="0" algn="l" rtl="0">
              <a:lnSpc>
                <a:spcPct val="120000"/>
              </a:lnSpc>
              <a:spcBef>
                <a:spcPts val="1000"/>
              </a:spcBef>
              <a:spcAft>
                <a:spcPts val="0"/>
              </a:spcAft>
              <a:buNone/>
            </a:pPr>
            <a:r>
              <a:rPr lang="en" sz="2800" b="1">
                <a:solidFill>
                  <a:schemeClr val="dk1"/>
                </a:solidFill>
                <a:highlight>
                  <a:srgbClr val="FFFF00"/>
                </a:highlight>
              </a:rPr>
              <a:t>Protects you from illegal searches. </a:t>
            </a:r>
            <a:endParaRPr sz="2800" b="1">
              <a:solidFill>
                <a:schemeClr val="dk1"/>
              </a:solidFill>
              <a:highlight>
                <a:srgbClr val="FFFF00"/>
              </a:highlight>
            </a:endParaRPr>
          </a:p>
          <a:p>
            <a:pPr marL="0" marR="0" lvl="0" indent="0" algn="l" rtl="0">
              <a:lnSpc>
                <a:spcPct val="120000"/>
              </a:lnSpc>
              <a:spcBef>
                <a:spcPts val="1000"/>
              </a:spcBef>
              <a:spcAft>
                <a:spcPts val="0"/>
              </a:spcAft>
              <a:buNone/>
            </a:pPr>
            <a:r>
              <a:rPr lang="en" sz="2800" b="1">
                <a:solidFill>
                  <a:schemeClr val="dk1"/>
                </a:solidFill>
                <a:highlight>
                  <a:srgbClr val="FFFF00"/>
                </a:highlight>
              </a:rPr>
              <a:t>There m</a:t>
            </a:r>
            <a:r>
              <a:rPr lang="en" sz="2800" b="1" i="0" u="none">
                <a:solidFill>
                  <a:schemeClr val="dk1"/>
                </a:solidFill>
                <a:highlight>
                  <a:srgbClr val="FFFF00"/>
                </a:highlight>
                <a:latin typeface="Rockwell"/>
                <a:ea typeface="Rockwell"/>
                <a:cs typeface="Rockwell"/>
                <a:sym typeface="Rockwell"/>
              </a:rPr>
              <a:t>ust </a:t>
            </a:r>
            <a:r>
              <a:rPr lang="en" sz="2800" b="1">
                <a:solidFill>
                  <a:schemeClr val="dk1"/>
                </a:solidFill>
                <a:highlight>
                  <a:srgbClr val="FFFF00"/>
                </a:highlight>
              </a:rPr>
              <a:t>be </a:t>
            </a:r>
            <a:r>
              <a:rPr lang="en" sz="2800" b="1" i="0" u="none">
                <a:solidFill>
                  <a:schemeClr val="dk1"/>
                </a:solidFill>
                <a:highlight>
                  <a:srgbClr val="FFFF00"/>
                </a:highlight>
                <a:latin typeface="Rockwell"/>
                <a:ea typeface="Rockwell"/>
                <a:cs typeface="Rockwell"/>
                <a:sym typeface="Rockwell"/>
              </a:rPr>
              <a:t>a warrant</a:t>
            </a:r>
            <a:r>
              <a:rPr lang="en" sz="2800" b="1">
                <a:solidFill>
                  <a:schemeClr val="dk1"/>
                </a:solidFill>
                <a:highlight>
                  <a:srgbClr val="FFFF00"/>
                </a:highlight>
              </a:rPr>
              <a:t>…</a:t>
            </a:r>
            <a:r>
              <a:rPr lang="en" sz="2600" b="1" i="0" u="none" strike="noStrike" cap="none">
                <a:solidFill>
                  <a:schemeClr val="dk1"/>
                </a:solidFill>
                <a:highlight>
                  <a:srgbClr val="FFFF00"/>
                </a:highlight>
                <a:latin typeface="Rockwell"/>
                <a:ea typeface="Rockwell"/>
                <a:cs typeface="Rockwell"/>
                <a:sym typeface="Rockwell"/>
              </a:rPr>
              <a:t>Or probable cause</a:t>
            </a:r>
            <a:endParaRPr>
              <a:solidFill>
                <a:schemeClr val="dk1"/>
              </a:solidFill>
              <a:highlight>
                <a:srgbClr val="FFFF00"/>
              </a:highlight>
            </a:endParaRPr>
          </a:p>
          <a:p>
            <a:pPr marL="228600" marR="0" lvl="0" indent="-63500" algn="l" rtl="0">
              <a:lnSpc>
                <a:spcPct val="120000"/>
              </a:lnSpc>
              <a:spcBef>
                <a:spcPts val="1000"/>
              </a:spcBef>
              <a:spcAft>
                <a:spcPts val="0"/>
              </a:spcAft>
              <a:buClr>
                <a:schemeClr val="lt1"/>
              </a:buClr>
              <a:buSzPts val="2600"/>
              <a:buFont typeface="Arial"/>
              <a:buNone/>
            </a:pPr>
            <a:endParaRPr sz="2600" b="1" i="0" u="none" strike="noStrike" cap="none">
              <a:solidFill>
                <a:schemeClr val="lt1"/>
              </a:solidFill>
              <a:highlight>
                <a:srgbClr val="FFFF00"/>
              </a:highlight>
              <a:latin typeface="Rockwell"/>
              <a:ea typeface="Rockwell"/>
              <a:cs typeface="Rockwell"/>
              <a:sym typeface="Rockwell"/>
            </a:endParaRPr>
          </a:p>
        </p:txBody>
      </p:sp>
      <p:pic>
        <p:nvPicPr>
          <p:cNvPr id="466" name="Google Shape;466;p74"/>
          <p:cNvPicPr preferRelativeResize="0"/>
          <p:nvPr/>
        </p:nvPicPr>
        <p:blipFill rotWithShape="1">
          <a:blip r:embed="rId3">
            <a:alphaModFix/>
          </a:blip>
          <a:srcRect/>
          <a:stretch/>
        </p:blipFill>
        <p:spPr>
          <a:xfrm>
            <a:off x="5431175" y="205000"/>
            <a:ext cx="2842150" cy="1964525"/>
          </a:xfrm>
          <a:prstGeom prst="rect">
            <a:avLst/>
          </a:prstGeom>
          <a:noFill/>
          <a:ln>
            <a:noFill/>
          </a:ln>
        </p:spPr>
      </p:pic>
      <p:pic>
        <p:nvPicPr>
          <p:cNvPr id="467" name="Google Shape;467;p74"/>
          <p:cNvPicPr preferRelativeResize="0"/>
          <p:nvPr/>
        </p:nvPicPr>
        <p:blipFill rotWithShape="1">
          <a:blip r:embed="rId4">
            <a:alphaModFix/>
          </a:blip>
          <a:srcRect/>
          <a:stretch/>
        </p:blipFill>
        <p:spPr>
          <a:xfrm>
            <a:off x="4890350" y="2571750"/>
            <a:ext cx="3872475" cy="2318600"/>
          </a:xfrm>
          <a:prstGeom prst="rect">
            <a:avLst/>
          </a:prstGeom>
          <a:noFill/>
          <a:ln w="38100" cap="flat" cmpd="sng">
            <a:solidFill>
              <a:srgbClr val="1A1A1A"/>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5"/>
          <p:cNvSpPr txBox="1">
            <a:spLocks noGrp="1"/>
          </p:cNvSpPr>
          <p:nvPr>
            <p:ph type="title"/>
          </p:nvPr>
        </p:nvSpPr>
        <p:spPr>
          <a:xfrm>
            <a:off x="311700" y="242875"/>
            <a:ext cx="8520600" cy="707400"/>
          </a:xfrm>
          <a:prstGeom prst="rect">
            <a:avLst/>
          </a:prstGeom>
          <a:ln w="9525"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t>Why was the 4th Amendment added?</a:t>
            </a:r>
            <a:endParaRPr/>
          </a:p>
        </p:txBody>
      </p:sp>
      <p:sp>
        <p:nvSpPr>
          <p:cNvPr id="473" name="Google Shape;473;p7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Under British rule, the colonists were taxed on a variety of things</a:t>
            </a:r>
            <a:endParaRPr/>
          </a:p>
          <a:p>
            <a:pPr marL="457200" lvl="0" indent="0" algn="l" rtl="0">
              <a:spcBef>
                <a:spcPts val="1600"/>
              </a:spcBef>
              <a:spcAft>
                <a:spcPts val="0"/>
              </a:spcAft>
              <a:buNone/>
            </a:pPr>
            <a:endParaRPr/>
          </a:p>
          <a:p>
            <a:pPr marL="457200" lvl="0" indent="-342900" algn="l" rtl="0">
              <a:spcBef>
                <a:spcPts val="1600"/>
              </a:spcBef>
              <a:spcAft>
                <a:spcPts val="0"/>
              </a:spcAft>
              <a:buSzPts val="1800"/>
              <a:buChar char="●"/>
            </a:pPr>
            <a:r>
              <a:rPr lang="en"/>
              <a:t>Colonists often avoided these taxes and hid their items</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British soldiers had search warrants called </a:t>
            </a:r>
            <a:r>
              <a:rPr lang="en" b="1"/>
              <a:t>writs of assistance </a:t>
            </a:r>
            <a:r>
              <a:rPr lang="en"/>
              <a:t>which allowed them to enter into a home and search for smuggled goods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7"/>
        <p:cNvGrpSpPr/>
        <p:nvPr/>
      </p:nvGrpSpPr>
      <p:grpSpPr>
        <a:xfrm>
          <a:off x="0" y="0"/>
          <a:ext cx="0" cy="0"/>
          <a:chOff x="0" y="0"/>
          <a:chExt cx="0" cy="0"/>
        </a:xfrm>
      </p:grpSpPr>
      <p:sp>
        <p:nvSpPr>
          <p:cNvPr id="478" name="Google Shape;478;p76"/>
          <p:cNvSpPr txBox="1">
            <a:spLocks noGrp="1"/>
          </p:cNvSpPr>
          <p:nvPr>
            <p:ph type="title"/>
          </p:nvPr>
        </p:nvSpPr>
        <p:spPr>
          <a:xfrm>
            <a:off x="241650" y="161100"/>
            <a:ext cx="3751200" cy="847500"/>
          </a:xfrm>
          <a:prstGeom prst="rect">
            <a:avLst/>
          </a:prstGeom>
          <a:noFill/>
          <a:ln w="9525" cap="flat" cmpd="sng">
            <a:solidFill>
              <a:schemeClr val="lt1"/>
            </a:solidFill>
            <a:prstDash val="dashDot"/>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0000"/>
              </a:buClr>
              <a:buSzPts val="3400"/>
              <a:buFont typeface="Bookman Old Style"/>
              <a:buNone/>
            </a:pPr>
            <a:r>
              <a:rPr lang="en" sz="3300" b="1" i="0" u="none">
                <a:solidFill>
                  <a:srgbClr val="FF0000"/>
                </a:solidFill>
                <a:latin typeface="Bookman Old Style"/>
                <a:ea typeface="Bookman Old Style"/>
                <a:cs typeface="Bookman Old Style"/>
                <a:sym typeface="Bookman Old Style"/>
              </a:rPr>
              <a:t>5</a:t>
            </a:r>
            <a:r>
              <a:rPr lang="en" sz="3300" b="1" i="0" u="none" baseline="30000">
                <a:solidFill>
                  <a:srgbClr val="FF0000"/>
                </a:solidFill>
                <a:latin typeface="Bookman Old Style"/>
                <a:ea typeface="Bookman Old Style"/>
                <a:cs typeface="Bookman Old Style"/>
                <a:sym typeface="Bookman Old Style"/>
              </a:rPr>
              <a:t>TH</a:t>
            </a:r>
            <a:r>
              <a:rPr lang="en" sz="3300" b="1" i="0" u="none">
                <a:solidFill>
                  <a:srgbClr val="FF0000"/>
                </a:solidFill>
                <a:latin typeface="Bookman Old Style"/>
                <a:ea typeface="Bookman Old Style"/>
                <a:cs typeface="Bookman Old Style"/>
                <a:sym typeface="Bookman Old Style"/>
              </a:rPr>
              <a:t> AMENDMENT</a:t>
            </a:r>
            <a:endParaRPr sz="3300"/>
          </a:p>
        </p:txBody>
      </p:sp>
      <p:sp>
        <p:nvSpPr>
          <p:cNvPr id="479" name="Google Shape;479;p76"/>
          <p:cNvSpPr txBox="1">
            <a:spLocks noGrp="1"/>
          </p:cNvSpPr>
          <p:nvPr>
            <p:ph type="body" idx="1"/>
          </p:nvPr>
        </p:nvSpPr>
        <p:spPr>
          <a:xfrm>
            <a:off x="381000" y="1070375"/>
            <a:ext cx="4958100" cy="39465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20000"/>
              </a:lnSpc>
              <a:spcBef>
                <a:spcPts val="0"/>
              </a:spcBef>
              <a:spcAft>
                <a:spcPts val="0"/>
              </a:spcAft>
              <a:buClr>
                <a:schemeClr val="dk1"/>
              </a:buClr>
              <a:buSzPts val="2800"/>
              <a:buFont typeface="Arial"/>
              <a:buChar char="•"/>
            </a:pPr>
            <a:r>
              <a:rPr lang="en" sz="2800" b="1" i="0" u="none">
                <a:solidFill>
                  <a:schemeClr val="dk1"/>
                </a:solidFill>
                <a:highlight>
                  <a:srgbClr val="FFFF00"/>
                </a:highlight>
                <a:latin typeface="Rockwell"/>
                <a:ea typeface="Rockwell"/>
                <a:cs typeface="Rockwell"/>
                <a:sym typeface="Rockwell"/>
              </a:rPr>
              <a:t>Don’t have to testify against yourself.</a:t>
            </a:r>
            <a:endParaRPr>
              <a:solidFill>
                <a:schemeClr val="dk1"/>
              </a:solidFill>
              <a:highlight>
                <a:srgbClr val="FFFF00"/>
              </a:highlight>
            </a:endParaRPr>
          </a:p>
          <a:p>
            <a:pPr marL="228600" marR="0" lvl="0" indent="-228600" algn="l" rtl="0">
              <a:lnSpc>
                <a:spcPct val="120000"/>
              </a:lnSpc>
              <a:spcBef>
                <a:spcPts val="1000"/>
              </a:spcBef>
              <a:spcAft>
                <a:spcPts val="0"/>
              </a:spcAft>
              <a:buClr>
                <a:schemeClr val="dk1"/>
              </a:buClr>
              <a:buSzPts val="2800"/>
              <a:buFont typeface="Arial"/>
              <a:buChar char="•"/>
            </a:pPr>
            <a:r>
              <a:rPr lang="en" sz="2800" b="1" i="0" u="none">
                <a:solidFill>
                  <a:schemeClr val="dk1"/>
                </a:solidFill>
                <a:latin typeface="Rockwell"/>
                <a:ea typeface="Rockwell"/>
                <a:cs typeface="Rockwell"/>
                <a:sym typeface="Rockwell"/>
              </a:rPr>
              <a:t>“I Plead the 5</a:t>
            </a:r>
            <a:r>
              <a:rPr lang="en" sz="2800" b="1" i="0" u="none" baseline="30000">
                <a:solidFill>
                  <a:schemeClr val="dk1"/>
                </a:solidFill>
                <a:latin typeface="Rockwell"/>
                <a:ea typeface="Rockwell"/>
                <a:cs typeface="Rockwell"/>
                <a:sym typeface="Rockwell"/>
              </a:rPr>
              <a:t>th</a:t>
            </a:r>
            <a:r>
              <a:rPr lang="en" sz="2800" b="1" i="0" u="none">
                <a:solidFill>
                  <a:schemeClr val="dk1"/>
                </a:solidFill>
                <a:latin typeface="Rockwell"/>
                <a:ea typeface="Rockwell"/>
                <a:cs typeface="Rockwell"/>
                <a:sym typeface="Rockwell"/>
              </a:rPr>
              <a:t>!”</a:t>
            </a:r>
            <a:endParaRPr>
              <a:solidFill>
                <a:schemeClr val="dk1"/>
              </a:solidFill>
            </a:endParaRPr>
          </a:p>
          <a:p>
            <a:pPr marL="685800" marR="0" lvl="1" indent="-228600" algn="l" rtl="0">
              <a:lnSpc>
                <a:spcPct val="120000"/>
              </a:lnSpc>
              <a:spcBef>
                <a:spcPts val="500"/>
              </a:spcBef>
              <a:spcAft>
                <a:spcPts val="0"/>
              </a:spcAft>
              <a:buClr>
                <a:schemeClr val="dk1"/>
              </a:buClr>
              <a:buSzPts val="2600"/>
              <a:buFont typeface="Arial"/>
              <a:buChar char="•"/>
            </a:pPr>
            <a:r>
              <a:rPr lang="en" sz="2600" b="1" i="0" u="none" strike="noStrike" cap="none">
                <a:solidFill>
                  <a:schemeClr val="dk1"/>
                </a:solidFill>
                <a:latin typeface="Rockwell"/>
                <a:ea typeface="Rockwell"/>
                <a:cs typeface="Rockwell"/>
                <a:sym typeface="Rockwell"/>
              </a:rPr>
              <a:t>Miranda Rights</a:t>
            </a:r>
            <a:endParaRPr>
              <a:solidFill>
                <a:schemeClr val="dk1"/>
              </a:solidFill>
            </a:endParaRPr>
          </a:p>
          <a:p>
            <a:pPr marL="1143000" marR="0" lvl="2" indent="-228600" algn="l" rtl="0">
              <a:lnSpc>
                <a:spcPct val="120000"/>
              </a:lnSpc>
              <a:spcBef>
                <a:spcPts val="500"/>
              </a:spcBef>
              <a:spcAft>
                <a:spcPts val="0"/>
              </a:spcAft>
              <a:buClr>
                <a:schemeClr val="dk1"/>
              </a:buClr>
              <a:buSzPts val="2400"/>
              <a:buFont typeface="Arial"/>
              <a:buChar char="•"/>
            </a:pPr>
            <a:r>
              <a:rPr lang="en" sz="2400" b="1" i="0" u="none" strike="noStrike" cap="none">
                <a:solidFill>
                  <a:schemeClr val="dk1"/>
                </a:solidFill>
                <a:highlight>
                  <a:srgbClr val="FFFF00"/>
                </a:highlight>
                <a:latin typeface="Rockwell"/>
                <a:ea typeface="Rockwell"/>
                <a:cs typeface="Rockwell"/>
                <a:sym typeface="Rockwell"/>
              </a:rPr>
              <a:t>Right to remain silent</a:t>
            </a:r>
            <a:endParaRPr>
              <a:solidFill>
                <a:schemeClr val="dk1"/>
              </a:solidFill>
              <a:highlight>
                <a:srgbClr val="FFFF00"/>
              </a:highlight>
            </a:endParaRPr>
          </a:p>
          <a:p>
            <a:pPr marL="228600" marR="0" lvl="0" indent="-228600" algn="l" rtl="0">
              <a:lnSpc>
                <a:spcPct val="120000"/>
              </a:lnSpc>
              <a:spcBef>
                <a:spcPts val="1000"/>
              </a:spcBef>
              <a:spcAft>
                <a:spcPts val="0"/>
              </a:spcAft>
              <a:buClr>
                <a:schemeClr val="dk1"/>
              </a:buClr>
              <a:buSzPts val="2800"/>
              <a:buFont typeface="Arial"/>
              <a:buChar char="•"/>
            </a:pPr>
            <a:r>
              <a:rPr lang="en" sz="2800" b="1" i="0" u="none">
                <a:solidFill>
                  <a:schemeClr val="dk1"/>
                </a:solidFill>
                <a:latin typeface="Rockwell"/>
                <a:ea typeface="Rockwell"/>
                <a:cs typeface="Rockwell"/>
                <a:sym typeface="Rockwell"/>
              </a:rPr>
              <a:t>Double Jeopardy (OJ Simpson)</a:t>
            </a:r>
            <a:endParaRPr>
              <a:solidFill>
                <a:schemeClr val="dk1"/>
              </a:solidFill>
            </a:endParaRPr>
          </a:p>
          <a:p>
            <a:pPr marL="228600" marR="0" lvl="0" indent="-50800" algn="l" rtl="0">
              <a:lnSpc>
                <a:spcPct val="120000"/>
              </a:lnSpc>
              <a:spcBef>
                <a:spcPts val="1000"/>
              </a:spcBef>
              <a:spcAft>
                <a:spcPts val="0"/>
              </a:spcAft>
              <a:buClr>
                <a:schemeClr val="lt1"/>
              </a:buClr>
              <a:buSzPts val="2800"/>
              <a:buFont typeface="Arial"/>
              <a:buNone/>
            </a:pPr>
            <a:endParaRPr sz="2800" b="1" i="0" u="none">
              <a:solidFill>
                <a:schemeClr val="lt1"/>
              </a:solidFill>
              <a:latin typeface="Rockwell"/>
              <a:ea typeface="Rockwell"/>
              <a:cs typeface="Rockwell"/>
              <a:sym typeface="Rockwell"/>
            </a:endParaRPr>
          </a:p>
        </p:txBody>
      </p:sp>
      <p:pic>
        <p:nvPicPr>
          <p:cNvPr id="480" name="Google Shape;480;p76" descr="http://images.sodahead.com/polls/002678901/1925435882_fifth_amendment_report_cards_503305_answer_3_xlarge.jpeg"/>
          <p:cNvPicPr preferRelativeResize="0"/>
          <p:nvPr/>
        </p:nvPicPr>
        <p:blipFill rotWithShape="1">
          <a:blip r:embed="rId3">
            <a:alphaModFix/>
          </a:blip>
          <a:srcRect/>
          <a:stretch/>
        </p:blipFill>
        <p:spPr>
          <a:xfrm>
            <a:off x="5638800" y="2734949"/>
            <a:ext cx="3259125" cy="2201375"/>
          </a:xfrm>
          <a:prstGeom prst="rect">
            <a:avLst/>
          </a:prstGeom>
          <a:noFill/>
          <a:ln w="76200" cap="flat" cmpd="sng">
            <a:solidFill>
              <a:srgbClr val="0070C0"/>
            </a:solidFill>
            <a:prstDash val="solid"/>
            <a:miter lim="800000"/>
            <a:headEnd type="none" w="sm" len="sm"/>
            <a:tailEnd type="none" w="sm" len="sm"/>
          </a:ln>
        </p:spPr>
      </p:pic>
      <p:pic>
        <p:nvPicPr>
          <p:cNvPr id="481" name="Google Shape;481;p76"/>
          <p:cNvPicPr preferRelativeResize="0"/>
          <p:nvPr/>
        </p:nvPicPr>
        <p:blipFill rotWithShape="1">
          <a:blip r:embed="rId4">
            <a:alphaModFix/>
          </a:blip>
          <a:srcRect/>
          <a:stretch/>
        </p:blipFill>
        <p:spPr>
          <a:xfrm>
            <a:off x="6708425" y="114300"/>
            <a:ext cx="1928375" cy="2014450"/>
          </a:xfrm>
          <a:prstGeom prst="rect">
            <a:avLst/>
          </a:prstGeom>
          <a:noFill/>
          <a:ln w="38100" cap="flat" cmpd="sng">
            <a:solidFill>
              <a:srgbClr val="FF0000"/>
            </a:solidFill>
            <a:prstDash val="solid"/>
            <a:round/>
            <a:headEnd type="none" w="sm" len="sm"/>
            <a:tailEnd type="none" w="sm" len="sm"/>
          </a:ln>
        </p:spPr>
      </p:pic>
      <p:pic>
        <p:nvPicPr>
          <p:cNvPr id="482" name="Google Shape;482;p76"/>
          <p:cNvPicPr preferRelativeResize="0"/>
          <p:nvPr/>
        </p:nvPicPr>
        <p:blipFill rotWithShape="1">
          <a:blip r:embed="rId5">
            <a:alphaModFix/>
          </a:blip>
          <a:srcRect/>
          <a:stretch/>
        </p:blipFill>
        <p:spPr>
          <a:xfrm>
            <a:off x="4572000" y="514200"/>
            <a:ext cx="2043088" cy="22013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7"/>
          <p:cNvSpPr txBox="1">
            <a:spLocks noGrp="1"/>
          </p:cNvSpPr>
          <p:nvPr>
            <p:ph type="title"/>
          </p:nvPr>
        </p:nvSpPr>
        <p:spPr>
          <a:xfrm>
            <a:off x="457700" y="242875"/>
            <a:ext cx="8520600" cy="707400"/>
          </a:xfrm>
          <a:prstGeom prst="rect">
            <a:avLst/>
          </a:prstGeom>
          <a:ln w="9525"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t>Why was the 5th Amendment passed?</a:t>
            </a:r>
            <a:endParaRPr/>
          </a:p>
        </p:txBody>
      </p:sp>
      <p:sp>
        <p:nvSpPr>
          <p:cNvPr id="488" name="Google Shape;488;p7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Ensures that those in positions of power cannot force you to self-incriminate → Right to remain silent, Right to an attorney</a:t>
            </a:r>
            <a:endParaRPr/>
          </a:p>
          <a:p>
            <a:pPr marL="0" lvl="0" indent="0" algn="l" rtl="0">
              <a:spcBef>
                <a:spcPts val="1600"/>
              </a:spcBef>
              <a:spcAft>
                <a:spcPts val="0"/>
              </a:spcAft>
              <a:buNone/>
            </a:pPr>
            <a:endParaRPr/>
          </a:p>
          <a:p>
            <a:pPr marL="457200" lvl="0" indent="0" algn="l" rtl="0">
              <a:spcBef>
                <a:spcPts val="1600"/>
              </a:spcBef>
              <a:spcAft>
                <a:spcPts val="16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2"/>
        <p:cNvGrpSpPr/>
        <p:nvPr/>
      </p:nvGrpSpPr>
      <p:grpSpPr>
        <a:xfrm>
          <a:off x="0" y="0"/>
          <a:ext cx="0" cy="0"/>
          <a:chOff x="0" y="0"/>
          <a:chExt cx="0" cy="0"/>
        </a:xfrm>
      </p:grpSpPr>
      <p:sp>
        <p:nvSpPr>
          <p:cNvPr id="493" name="Google Shape;493;p78"/>
          <p:cNvSpPr txBox="1">
            <a:spLocks noGrp="1"/>
          </p:cNvSpPr>
          <p:nvPr>
            <p:ph type="title"/>
          </p:nvPr>
        </p:nvSpPr>
        <p:spPr>
          <a:xfrm>
            <a:off x="126575" y="58350"/>
            <a:ext cx="4050300" cy="913200"/>
          </a:xfrm>
          <a:prstGeom prst="rect">
            <a:avLst/>
          </a:prstGeom>
          <a:noFill/>
          <a:ln w="9525" cap="flat" cmpd="sng">
            <a:solidFill>
              <a:schemeClr val="lt1"/>
            </a:solidFill>
            <a:prstDash val="dashDot"/>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Bookman Old Style"/>
              <a:buNone/>
            </a:pPr>
            <a:r>
              <a:rPr lang="en" sz="3400" b="1" i="0" u="none">
                <a:solidFill>
                  <a:srgbClr val="FF0000"/>
                </a:solidFill>
                <a:latin typeface="Bookman Old Style"/>
                <a:ea typeface="Bookman Old Style"/>
                <a:cs typeface="Bookman Old Style"/>
                <a:sym typeface="Bookman Old Style"/>
              </a:rPr>
              <a:t>6</a:t>
            </a:r>
            <a:r>
              <a:rPr lang="en" sz="3400" b="1" i="0" u="none" baseline="30000">
                <a:solidFill>
                  <a:srgbClr val="FF0000"/>
                </a:solidFill>
                <a:latin typeface="Bookman Old Style"/>
                <a:ea typeface="Bookman Old Style"/>
                <a:cs typeface="Bookman Old Style"/>
                <a:sym typeface="Bookman Old Style"/>
              </a:rPr>
              <a:t>TH</a:t>
            </a:r>
            <a:r>
              <a:rPr lang="en" sz="3400" b="1" i="0" u="none">
                <a:solidFill>
                  <a:srgbClr val="FF0000"/>
                </a:solidFill>
                <a:latin typeface="Bookman Old Style"/>
                <a:ea typeface="Bookman Old Style"/>
                <a:cs typeface="Bookman Old Style"/>
                <a:sym typeface="Bookman Old Style"/>
              </a:rPr>
              <a:t> AMENDMENT</a:t>
            </a:r>
            <a:endParaRPr>
              <a:solidFill>
                <a:srgbClr val="FF0000"/>
              </a:solidFill>
            </a:endParaRPr>
          </a:p>
        </p:txBody>
      </p:sp>
      <p:sp>
        <p:nvSpPr>
          <p:cNvPr id="494" name="Google Shape;494;p78"/>
          <p:cNvSpPr txBox="1">
            <a:spLocks noGrp="1"/>
          </p:cNvSpPr>
          <p:nvPr>
            <p:ph type="body" idx="1"/>
          </p:nvPr>
        </p:nvSpPr>
        <p:spPr>
          <a:xfrm>
            <a:off x="228600" y="793975"/>
            <a:ext cx="4627200" cy="41079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20000"/>
              </a:lnSpc>
              <a:spcBef>
                <a:spcPts val="0"/>
              </a:spcBef>
              <a:spcAft>
                <a:spcPts val="0"/>
              </a:spcAft>
              <a:buClr>
                <a:schemeClr val="dk1"/>
              </a:buClr>
              <a:buSzPts val="2800"/>
              <a:buFont typeface="Arial"/>
              <a:buChar char="•"/>
            </a:pPr>
            <a:r>
              <a:rPr lang="en" sz="2800" b="1" i="0" u="none">
                <a:solidFill>
                  <a:schemeClr val="dk1"/>
                </a:solidFill>
                <a:highlight>
                  <a:srgbClr val="FFFF00"/>
                </a:highlight>
                <a:latin typeface="Rockwell"/>
                <a:ea typeface="Rockwell"/>
                <a:cs typeface="Rockwell"/>
                <a:sym typeface="Rockwell"/>
              </a:rPr>
              <a:t>Right to a quick, public, trial by jury.</a:t>
            </a:r>
            <a:endParaRPr sz="2800" b="1" i="0" u="none">
              <a:solidFill>
                <a:schemeClr val="dk1"/>
              </a:solidFill>
              <a:highlight>
                <a:srgbClr val="FFFF00"/>
              </a:highlight>
              <a:latin typeface="Rockwell"/>
              <a:ea typeface="Rockwell"/>
              <a:cs typeface="Rockwell"/>
              <a:sym typeface="Rockwell"/>
            </a:endParaRPr>
          </a:p>
          <a:p>
            <a:pPr marL="0" marR="0" lvl="0" indent="0" algn="l" rtl="0">
              <a:lnSpc>
                <a:spcPct val="120000"/>
              </a:lnSpc>
              <a:spcBef>
                <a:spcPts val="0"/>
              </a:spcBef>
              <a:spcAft>
                <a:spcPts val="0"/>
              </a:spcAft>
              <a:buNone/>
            </a:pPr>
            <a:r>
              <a:rPr lang="en" sz="2800" b="1">
                <a:solidFill>
                  <a:schemeClr val="dk1"/>
                </a:solidFill>
              </a:rPr>
              <a:t>PROTECTS YOUR RIGHT TO:</a:t>
            </a:r>
            <a:endParaRPr sz="2800" b="1">
              <a:solidFill>
                <a:schemeClr val="dk1"/>
              </a:solidFill>
            </a:endParaRPr>
          </a:p>
          <a:p>
            <a:pPr marL="228600" marR="0" lvl="0" indent="-228600" algn="l" rtl="0">
              <a:lnSpc>
                <a:spcPct val="120000"/>
              </a:lnSpc>
              <a:spcBef>
                <a:spcPts val="1000"/>
              </a:spcBef>
              <a:spcAft>
                <a:spcPts val="0"/>
              </a:spcAft>
              <a:buClr>
                <a:schemeClr val="dk1"/>
              </a:buClr>
              <a:buSzPts val="2800"/>
              <a:buFont typeface="Arial"/>
              <a:buChar char="•"/>
            </a:pPr>
            <a:r>
              <a:rPr lang="en" sz="2800" b="1" i="0" u="none">
                <a:solidFill>
                  <a:schemeClr val="dk1"/>
                </a:solidFill>
                <a:latin typeface="Rockwell"/>
                <a:ea typeface="Rockwell"/>
                <a:cs typeface="Rockwell"/>
                <a:sym typeface="Rockwell"/>
              </a:rPr>
              <a:t>Right to an attorney</a:t>
            </a:r>
            <a:endParaRPr>
              <a:solidFill>
                <a:schemeClr val="dk1"/>
              </a:solidFill>
            </a:endParaRPr>
          </a:p>
          <a:p>
            <a:pPr marL="228600" marR="0" lvl="0" indent="-228600" algn="l" rtl="0">
              <a:lnSpc>
                <a:spcPct val="120000"/>
              </a:lnSpc>
              <a:spcBef>
                <a:spcPts val="1000"/>
              </a:spcBef>
              <a:spcAft>
                <a:spcPts val="0"/>
              </a:spcAft>
              <a:buClr>
                <a:schemeClr val="dk1"/>
              </a:buClr>
              <a:buSzPts val="2800"/>
              <a:buFont typeface="Arial"/>
              <a:buChar char="•"/>
            </a:pPr>
            <a:r>
              <a:rPr lang="en" sz="2800" b="1" i="0" u="none">
                <a:solidFill>
                  <a:schemeClr val="dk1"/>
                </a:solidFill>
                <a:latin typeface="Rockwell"/>
                <a:ea typeface="Rockwell"/>
                <a:cs typeface="Rockwell"/>
                <a:sym typeface="Rockwell"/>
              </a:rPr>
              <a:t>Right to know what you are being accused of</a:t>
            </a:r>
            <a:endParaRPr>
              <a:solidFill>
                <a:schemeClr val="dk1"/>
              </a:solidFill>
            </a:endParaRPr>
          </a:p>
          <a:p>
            <a:pPr marL="228600" marR="0" lvl="0" indent="-50800" algn="l" rtl="0">
              <a:lnSpc>
                <a:spcPct val="120000"/>
              </a:lnSpc>
              <a:spcBef>
                <a:spcPts val="1000"/>
              </a:spcBef>
              <a:spcAft>
                <a:spcPts val="0"/>
              </a:spcAft>
              <a:buClr>
                <a:schemeClr val="lt1"/>
              </a:buClr>
              <a:buSzPts val="2800"/>
              <a:buFont typeface="Arial"/>
              <a:buNone/>
            </a:pPr>
            <a:endParaRPr sz="2800" b="1" i="0" u="none">
              <a:solidFill>
                <a:schemeClr val="dk1"/>
              </a:solidFill>
              <a:latin typeface="Rockwell"/>
              <a:ea typeface="Rockwell"/>
              <a:cs typeface="Rockwell"/>
              <a:sym typeface="Rockwell"/>
            </a:endParaRPr>
          </a:p>
          <a:p>
            <a:pPr marL="228600" marR="0" lvl="0" indent="-50800" algn="l" rtl="0">
              <a:lnSpc>
                <a:spcPct val="120000"/>
              </a:lnSpc>
              <a:spcBef>
                <a:spcPts val="1000"/>
              </a:spcBef>
              <a:spcAft>
                <a:spcPts val="0"/>
              </a:spcAft>
              <a:buClr>
                <a:schemeClr val="lt1"/>
              </a:buClr>
              <a:buSzPts val="2800"/>
              <a:buFont typeface="Arial"/>
              <a:buNone/>
            </a:pPr>
            <a:endParaRPr sz="2800" b="1" i="0" u="none">
              <a:solidFill>
                <a:schemeClr val="dk1"/>
              </a:solidFill>
              <a:latin typeface="Rockwell"/>
              <a:ea typeface="Rockwell"/>
              <a:cs typeface="Rockwell"/>
              <a:sym typeface="Rockwell"/>
            </a:endParaRPr>
          </a:p>
        </p:txBody>
      </p:sp>
      <p:pic>
        <p:nvPicPr>
          <p:cNvPr id="495" name="Google Shape;495;p78" descr="vicks-jury"/>
          <p:cNvPicPr preferRelativeResize="0"/>
          <p:nvPr/>
        </p:nvPicPr>
        <p:blipFill rotWithShape="1">
          <a:blip r:embed="rId3">
            <a:alphaModFix/>
          </a:blip>
          <a:srcRect/>
          <a:stretch/>
        </p:blipFill>
        <p:spPr>
          <a:xfrm>
            <a:off x="5656700" y="310675"/>
            <a:ext cx="3169450" cy="2538200"/>
          </a:xfrm>
          <a:prstGeom prst="rect">
            <a:avLst/>
          </a:prstGeom>
          <a:noFill/>
          <a:ln w="76200" cap="flat" cmpd="sng">
            <a:solidFill>
              <a:srgbClr val="FF0000"/>
            </a:solidFill>
            <a:prstDash val="solid"/>
            <a:miter lim="800000"/>
            <a:headEnd type="none" w="sm" len="sm"/>
            <a:tailEnd type="none" w="sm" len="sm"/>
          </a:ln>
        </p:spPr>
      </p:pic>
      <p:pic>
        <p:nvPicPr>
          <p:cNvPr id="496" name="Google Shape;496;p78"/>
          <p:cNvPicPr preferRelativeResize="0"/>
          <p:nvPr/>
        </p:nvPicPr>
        <p:blipFill rotWithShape="1">
          <a:blip r:embed="rId4">
            <a:alphaModFix/>
          </a:blip>
          <a:srcRect/>
          <a:stretch/>
        </p:blipFill>
        <p:spPr>
          <a:xfrm>
            <a:off x="4637225" y="3085700"/>
            <a:ext cx="4361050" cy="18859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0"/>
        <p:cNvGrpSpPr/>
        <p:nvPr/>
      </p:nvGrpSpPr>
      <p:grpSpPr>
        <a:xfrm>
          <a:off x="0" y="0"/>
          <a:ext cx="0" cy="0"/>
          <a:chOff x="0" y="0"/>
          <a:chExt cx="0" cy="0"/>
        </a:xfrm>
      </p:grpSpPr>
      <p:sp>
        <p:nvSpPr>
          <p:cNvPr id="501" name="Google Shape;501;p79"/>
          <p:cNvSpPr txBox="1">
            <a:spLocks noGrp="1"/>
          </p:cNvSpPr>
          <p:nvPr>
            <p:ph type="title"/>
          </p:nvPr>
        </p:nvSpPr>
        <p:spPr>
          <a:xfrm>
            <a:off x="195625" y="342900"/>
            <a:ext cx="4292100" cy="745800"/>
          </a:xfrm>
          <a:prstGeom prst="rect">
            <a:avLst/>
          </a:prstGeom>
          <a:noFill/>
          <a:ln w="9525" cap="flat" cmpd="sng">
            <a:solidFill>
              <a:schemeClr val="lt1"/>
            </a:solidFill>
            <a:prstDash val="dashDot"/>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Bookman Old Style"/>
              <a:buNone/>
            </a:pPr>
            <a:r>
              <a:rPr lang="en" sz="3400" b="1" i="0" u="none">
                <a:solidFill>
                  <a:srgbClr val="FF0000"/>
                </a:solidFill>
                <a:latin typeface="Bookman Old Style"/>
                <a:ea typeface="Bookman Old Style"/>
                <a:cs typeface="Bookman Old Style"/>
                <a:sym typeface="Bookman Old Style"/>
              </a:rPr>
              <a:t>7</a:t>
            </a:r>
            <a:r>
              <a:rPr lang="en" sz="3400" b="1" i="0" u="none" baseline="30000">
                <a:solidFill>
                  <a:srgbClr val="FF0000"/>
                </a:solidFill>
                <a:latin typeface="Bookman Old Style"/>
                <a:ea typeface="Bookman Old Style"/>
                <a:cs typeface="Bookman Old Style"/>
                <a:sym typeface="Bookman Old Style"/>
              </a:rPr>
              <a:t>TH</a:t>
            </a:r>
            <a:r>
              <a:rPr lang="en" sz="3400" b="1" i="0" u="none">
                <a:solidFill>
                  <a:srgbClr val="FF0000"/>
                </a:solidFill>
                <a:latin typeface="Bookman Old Style"/>
                <a:ea typeface="Bookman Old Style"/>
                <a:cs typeface="Bookman Old Style"/>
                <a:sym typeface="Bookman Old Style"/>
              </a:rPr>
              <a:t> AMENDMENT</a:t>
            </a:r>
            <a:endParaRPr>
              <a:solidFill>
                <a:srgbClr val="FF0000"/>
              </a:solidFill>
            </a:endParaRPr>
          </a:p>
        </p:txBody>
      </p:sp>
      <p:sp>
        <p:nvSpPr>
          <p:cNvPr id="502" name="Google Shape;502;p79"/>
          <p:cNvSpPr txBox="1">
            <a:spLocks noGrp="1"/>
          </p:cNvSpPr>
          <p:nvPr>
            <p:ph type="body" idx="1"/>
          </p:nvPr>
        </p:nvSpPr>
        <p:spPr>
          <a:xfrm>
            <a:off x="457200" y="1356125"/>
            <a:ext cx="3673800" cy="27717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20000"/>
              </a:lnSpc>
              <a:spcBef>
                <a:spcPts val="0"/>
              </a:spcBef>
              <a:spcAft>
                <a:spcPts val="0"/>
              </a:spcAft>
              <a:buClr>
                <a:schemeClr val="dk1"/>
              </a:buClr>
              <a:buSzPts val="2800"/>
              <a:buFont typeface="Arial"/>
              <a:buChar char="•"/>
            </a:pPr>
            <a:r>
              <a:rPr lang="en" sz="2800" b="1" i="0" u="none">
                <a:solidFill>
                  <a:schemeClr val="dk1"/>
                </a:solidFill>
                <a:latin typeface="Rockwell"/>
                <a:ea typeface="Rockwell"/>
                <a:cs typeface="Rockwell"/>
                <a:sym typeface="Rockwell"/>
              </a:rPr>
              <a:t>Right to a jury in civil </a:t>
            </a:r>
            <a:r>
              <a:rPr lang="en" sz="2800" b="1">
                <a:solidFill>
                  <a:schemeClr val="dk1"/>
                </a:solidFill>
              </a:rPr>
              <a:t>lawsuits</a:t>
            </a:r>
            <a:r>
              <a:rPr lang="en" sz="2800" b="1" i="0" u="none">
                <a:solidFill>
                  <a:schemeClr val="dk1"/>
                </a:solidFill>
                <a:latin typeface="Rockwell"/>
                <a:ea typeface="Rockwell"/>
                <a:cs typeface="Rockwell"/>
                <a:sym typeface="Rockwell"/>
              </a:rPr>
              <a:t>.</a:t>
            </a:r>
            <a:endParaRPr sz="2800" b="1" i="0" u="none">
              <a:solidFill>
                <a:schemeClr val="dk1"/>
              </a:solidFill>
              <a:latin typeface="Rockwell"/>
              <a:ea typeface="Rockwell"/>
              <a:cs typeface="Rockwell"/>
              <a:sym typeface="Rockwell"/>
            </a:endParaRPr>
          </a:p>
          <a:p>
            <a:pPr marL="228600" marR="0" lvl="0" indent="0" algn="l" rtl="0">
              <a:lnSpc>
                <a:spcPct val="120000"/>
              </a:lnSpc>
              <a:spcBef>
                <a:spcPts val="0"/>
              </a:spcBef>
              <a:spcAft>
                <a:spcPts val="0"/>
              </a:spcAft>
              <a:buNone/>
            </a:pPr>
            <a:r>
              <a:rPr lang="en" sz="2800" b="1">
                <a:solidFill>
                  <a:schemeClr val="dk1"/>
                </a:solidFill>
                <a:highlight>
                  <a:srgbClr val="FFFF00"/>
                </a:highlight>
              </a:rPr>
              <a:t>PROTECTS YOUR RIGHT TO HAVE a</a:t>
            </a:r>
            <a:r>
              <a:rPr lang="en" sz="2800" b="1" i="0" u="none">
                <a:solidFill>
                  <a:schemeClr val="dk1"/>
                </a:solidFill>
                <a:highlight>
                  <a:srgbClr val="FFFF00"/>
                </a:highlight>
                <a:latin typeface="Rockwell"/>
                <a:ea typeface="Rockwell"/>
                <a:cs typeface="Rockwell"/>
                <a:sym typeface="Rockwell"/>
              </a:rPr>
              <a:t> Jury of Peers</a:t>
            </a:r>
            <a:endParaRPr>
              <a:solidFill>
                <a:schemeClr val="dk1"/>
              </a:solidFill>
              <a:highlight>
                <a:srgbClr val="FFFF00"/>
              </a:highlight>
            </a:endParaRPr>
          </a:p>
          <a:p>
            <a:pPr marL="228600" marR="0" lvl="0" indent="0" algn="l" rtl="0">
              <a:lnSpc>
                <a:spcPct val="120000"/>
              </a:lnSpc>
              <a:spcBef>
                <a:spcPts val="1000"/>
              </a:spcBef>
              <a:spcAft>
                <a:spcPts val="0"/>
              </a:spcAft>
              <a:buNone/>
            </a:pPr>
            <a:r>
              <a:rPr lang="en">
                <a:solidFill>
                  <a:schemeClr val="dk1"/>
                </a:solidFill>
              </a:rPr>
              <a:t>*</a:t>
            </a:r>
            <a:r>
              <a:rPr lang="en" sz="2000" b="0" i="0" u="none">
                <a:solidFill>
                  <a:schemeClr val="dk1"/>
                </a:solidFill>
                <a:latin typeface="Rockwell"/>
                <a:ea typeface="Rockwell"/>
                <a:cs typeface="Rockwell"/>
                <a:sym typeface="Rockwell"/>
              </a:rPr>
              <a:t>Civil </a:t>
            </a:r>
            <a:r>
              <a:rPr lang="en">
                <a:solidFill>
                  <a:schemeClr val="dk1"/>
                </a:solidFill>
              </a:rPr>
              <a:t>lawsuits</a:t>
            </a:r>
            <a:r>
              <a:rPr lang="en" sz="2000" b="0" i="0" u="none">
                <a:solidFill>
                  <a:schemeClr val="dk1"/>
                </a:solidFill>
                <a:latin typeface="Rockwell"/>
                <a:ea typeface="Rockwell"/>
                <a:cs typeface="Rockwell"/>
                <a:sym typeface="Rockwell"/>
              </a:rPr>
              <a:t> usually involve money </a:t>
            </a:r>
            <a:endParaRPr>
              <a:solidFill>
                <a:schemeClr val="dk1"/>
              </a:solidFill>
            </a:endParaRPr>
          </a:p>
        </p:txBody>
      </p:sp>
      <p:pic>
        <p:nvPicPr>
          <p:cNvPr id="503" name="Google Shape;503;p79" descr="Picture"/>
          <p:cNvPicPr preferRelativeResize="0"/>
          <p:nvPr/>
        </p:nvPicPr>
        <p:blipFill rotWithShape="1">
          <a:blip r:embed="rId3">
            <a:alphaModFix/>
          </a:blip>
          <a:srcRect/>
          <a:stretch/>
        </p:blipFill>
        <p:spPr>
          <a:xfrm>
            <a:off x="4572000" y="886025"/>
            <a:ext cx="4419600" cy="3603500"/>
          </a:xfrm>
          <a:prstGeom prst="rect">
            <a:avLst/>
          </a:prstGeom>
          <a:noFill/>
          <a:ln>
            <a:noFill/>
          </a:ln>
        </p:spPr>
      </p:pic>
      <p:pic>
        <p:nvPicPr>
          <p:cNvPr id="504" name="Google Shape;504;p79"/>
          <p:cNvPicPr preferRelativeResize="0"/>
          <p:nvPr/>
        </p:nvPicPr>
        <p:blipFill rotWithShape="1">
          <a:blip r:embed="rId4">
            <a:alphaModFix/>
          </a:blip>
          <a:srcRect/>
          <a:stretch/>
        </p:blipFill>
        <p:spPr>
          <a:xfrm rot="1173785">
            <a:off x="3343600" y="3622325"/>
            <a:ext cx="860821" cy="123348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8"/>
        <p:cNvGrpSpPr/>
        <p:nvPr/>
      </p:nvGrpSpPr>
      <p:grpSpPr>
        <a:xfrm>
          <a:off x="0" y="0"/>
          <a:ext cx="0" cy="0"/>
          <a:chOff x="0" y="0"/>
          <a:chExt cx="0" cy="0"/>
        </a:xfrm>
      </p:grpSpPr>
      <p:sp>
        <p:nvSpPr>
          <p:cNvPr id="509" name="Google Shape;509;p80"/>
          <p:cNvSpPr txBox="1">
            <a:spLocks noGrp="1"/>
          </p:cNvSpPr>
          <p:nvPr>
            <p:ph type="title"/>
          </p:nvPr>
        </p:nvSpPr>
        <p:spPr>
          <a:xfrm>
            <a:off x="115075" y="149575"/>
            <a:ext cx="4153800" cy="939000"/>
          </a:xfrm>
          <a:prstGeom prst="rect">
            <a:avLst/>
          </a:prstGeom>
          <a:noFill/>
          <a:ln w="9525"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Bookman Old Style"/>
              <a:buNone/>
            </a:pPr>
            <a:r>
              <a:rPr lang="en" sz="3400" b="1" i="0" u="none">
                <a:solidFill>
                  <a:srgbClr val="FF0000"/>
                </a:solidFill>
                <a:latin typeface="Bookman Old Style"/>
                <a:ea typeface="Bookman Old Style"/>
                <a:cs typeface="Bookman Old Style"/>
                <a:sym typeface="Bookman Old Style"/>
              </a:rPr>
              <a:t>8</a:t>
            </a:r>
            <a:r>
              <a:rPr lang="en" sz="3400" b="1" i="0" u="none" baseline="30000">
                <a:solidFill>
                  <a:srgbClr val="FF0000"/>
                </a:solidFill>
                <a:latin typeface="Bookman Old Style"/>
                <a:ea typeface="Bookman Old Style"/>
                <a:cs typeface="Bookman Old Style"/>
                <a:sym typeface="Bookman Old Style"/>
              </a:rPr>
              <a:t>TH</a:t>
            </a:r>
            <a:r>
              <a:rPr lang="en" sz="3400" b="1" i="0" u="none">
                <a:solidFill>
                  <a:srgbClr val="FF0000"/>
                </a:solidFill>
                <a:latin typeface="Bookman Old Style"/>
                <a:ea typeface="Bookman Old Style"/>
                <a:cs typeface="Bookman Old Style"/>
                <a:sym typeface="Bookman Old Style"/>
              </a:rPr>
              <a:t> AMENDMENT</a:t>
            </a:r>
            <a:r>
              <a:rPr lang="en" sz="3400" b="1" i="0" u="none">
                <a:solidFill>
                  <a:schemeClr val="lt1"/>
                </a:solidFill>
                <a:latin typeface="Bookman Old Style"/>
                <a:ea typeface="Bookman Old Style"/>
                <a:cs typeface="Bookman Old Style"/>
                <a:sym typeface="Bookman Old Style"/>
              </a:rPr>
              <a:t> </a:t>
            </a:r>
            <a:endParaRPr/>
          </a:p>
        </p:txBody>
      </p:sp>
      <p:sp>
        <p:nvSpPr>
          <p:cNvPr id="510" name="Google Shape;510;p80"/>
          <p:cNvSpPr txBox="1">
            <a:spLocks noGrp="1"/>
          </p:cNvSpPr>
          <p:nvPr>
            <p:ph type="body" idx="1"/>
          </p:nvPr>
        </p:nvSpPr>
        <p:spPr>
          <a:xfrm>
            <a:off x="228600" y="1373975"/>
            <a:ext cx="3039300" cy="36366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20000"/>
              </a:lnSpc>
              <a:spcBef>
                <a:spcPts val="0"/>
              </a:spcBef>
              <a:spcAft>
                <a:spcPts val="0"/>
              </a:spcAft>
              <a:buClr>
                <a:srgbClr val="000000"/>
              </a:buClr>
              <a:buSzPts val="2800"/>
              <a:buFont typeface="Arial"/>
              <a:buChar char="•"/>
            </a:pPr>
            <a:r>
              <a:rPr lang="en" sz="2800" b="1" i="0" u="none">
                <a:solidFill>
                  <a:srgbClr val="000000"/>
                </a:solidFill>
                <a:latin typeface="Rockwell"/>
                <a:ea typeface="Rockwell"/>
                <a:cs typeface="Rockwell"/>
                <a:sym typeface="Rockwell"/>
              </a:rPr>
              <a:t>No cruel or unusual punishment</a:t>
            </a:r>
            <a:endParaRPr sz="2800" b="1" i="0" u="none">
              <a:solidFill>
                <a:srgbClr val="000000"/>
              </a:solidFill>
              <a:latin typeface="Rockwell"/>
              <a:ea typeface="Rockwell"/>
              <a:cs typeface="Rockwell"/>
              <a:sym typeface="Rockwell"/>
            </a:endParaRPr>
          </a:p>
          <a:p>
            <a:pPr marL="0" marR="0" lvl="0" indent="0" algn="l" rtl="0">
              <a:lnSpc>
                <a:spcPct val="120000"/>
              </a:lnSpc>
              <a:spcBef>
                <a:spcPts val="0"/>
              </a:spcBef>
              <a:spcAft>
                <a:spcPts val="0"/>
              </a:spcAft>
              <a:buNone/>
            </a:pPr>
            <a:r>
              <a:rPr lang="en" sz="2800" b="1">
                <a:solidFill>
                  <a:srgbClr val="000000"/>
                </a:solidFill>
              </a:rPr>
              <a:t>PROTECTS:No excessive punishment</a:t>
            </a:r>
            <a:endParaRPr sz="2800" b="1">
              <a:solidFill>
                <a:srgbClr val="000000"/>
              </a:solidFill>
            </a:endParaRPr>
          </a:p>
          <a:p>
            <a:pPr marL="228600" marR="0" lvl="0" indent="-50800" algn="l" rtl="0">
              <a:lnSpc>
                <a:spcPct val="120000"/>
              </a:lnSpc>
              <a:spcBef>
                <a:spcPts val="1000"/>
              </a:spcBef>
              <a:spcAft>
                <a:spcPts val="0"/>
              </a:spcAft>
              <a:buClr>
                <a:schemeClr val="lt1"/>
              </a:buClr>
              <a:buSzPts val="2800"/>
              <a:buFont typeface="Arial"/>
              <a:buNone/>
            </a:pPr>
            <a:endParaRPr sz="2800" b="1" i="0" u="none">
              <a:solidFill>
                <a:schemeClr val="lt1"/>
              </a:solidFill>
              <a:latin typeface="Rockwell"/>
              <a:ea typeface="Rockwell"/>
              <a:cs typeface="Rockwell"/>
              <a:sym typeface="Rockwell"/>
            </a:endParaRPr>
          </a:p>
        </p:txBody>
      </p:sp>
      <p:pic>
        <p:nvPicPr>
          <p:cNvPr id="511" name="Google Shape;511;p80" descr="http://c85c7a.medialib.glogster.com/media/6a/6a95137fe91800b21a186ed1aba4a4598fed9550cfc430c221bd2627d7e63269/8th-amendment-picture-jpg.jpg"/>
          <p:cNvPicPr preferRelativeResize="0"/>
          <p:nvPr/>
        </p:nvPicPr>
        <p:blipFill rotWithShape="1">
          <a:blip r:embed="rId3">
            <a:alphaModFix/>
          </a:blip>
          <a:srcRect/>
          <a:stretch/>
        </p:blipFill>
        <p:spPr>
          <a:xfrm>
            <a:off x="5016925" y="149575"/>
            <a:ext cx="3712125" cy="2151775"/>
          </a:xfrm>
          <a:prstGeom prst="rect">
            <a:avLst/>
          </a:prstGeom>
          <a:noFill/>
          <a:ln w="76200" cap="flat" cmpd="sng">
            <a:solidFill>
              <a:srgbClr val="0070C0"/>
            </a:solidFill>
            <a:prstDash val="solid"/>
            <a:miter lim="800000"/>
            <a:headEnd type="none" w="sm" len="sm"/>
            <a:tailEnd type="none" w="sm" len="sm"/>
          </a:ln>
        </p:spPr>
      </p:pic>
      <p:pic>
        <p:nvPicPr>
          <p:cNvPr id="512" name="Google Shape;512;p80" descr="http://img.scoop.it/IZMGAC_GW81d-o3Wa4JcmTl72eJkfbmt4t8yenImKBVvK0kTmF0xjctABnaLJIm9"/>
          <p:cNvPicPr preferRelativeResize="0"/>
          <p:nvPr/>
        </p:nvPicPr>
        <p:blipFill rotWithShape="1">
          <a:blip r:embed="rId4">
            <a:alphaModFix/>
          </a:blip>
          <a:srcRect/>
          <a:stretch/>
        </p:blipFill>
        <p:spPr>
          <a:xfrm>
            <a:off x="3267900" y="2519975"/>
            <a:ext cx="5142550" cy="2490575"/>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6"/>
        <p:cNvGrpSpPr/>
        <p:nvPr/>
      </p:nvGrpSpPr>
      <p:grpSpPr>
        <a:xfrm>
          <a:off x="0" y="0"/>
          <a:ext cx="0" cy="0"/>
          <a:chOff x="0" y="0"/>
          <a:chExt cx="0" cy="0"/>
        </a:xfrm>
      </p:grpSpPr>
      <p:sp>
        <p:nvSpPr>
          <p:cNvPr id="517" name="Google Shape;517;p81"/>
          <p:cNvSpPr txBox="1">
            <a:spLocks noGrp="1"/>
          </p:cNvSpPr>
          <p:nvPr>
            <p:ph type="title"/>
          </p:nvPr>
        </p:nvSpPr>
        <p:spPr>
          <a:xfrm>
            <a:off x="138075" y="342900"/>
            <a:ext cx="4038900" cy="745800"/>
          </a:xfrm>
          <a:prstGeom prst="rect">
            <a:avLst/>
          </a:prstGeom>
          <a:noFill/>
          <a:ln w="9525" cap="flat" cmpd="sng">
            <a:solidFill>
              <a:schemeClr val="lt1"/>
            </a:solidFill>
            <a:prstDash val="dashDot"/>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Bookman Old Style"/>
              <a:buNone/>
            </a:pPr>
            <a:r>
              <a:rPr lang="en" sz="3400" b="1" i="0" u="none">
                <a:solidFill>
                  <a:srgbClr val="FF0000"/>
                </a:solidFill>
                <a:latin typeface="Bookman Old Style"/>
                <a:ea typeface="Bookman Old Style"/>
                <a:cs typeface="Bookman Old Style"/>
                <a:sym typeface="Bookman Old Style"/>
              </a:rPr>
              <a:t>9</a:t>
            </a:r>
            <a:r>
              <a:rPr lang="en" sz="3400" b="1" i="0" u="none" baseline="30000">
                <a:solidFill>
                  <a:srgbClr val="FF0000"/>
                </a:solidFill>
                <a:latin typeface="Bookman Old Style"/>
                <a:ea typeface="Bookman Old Style"/>
                <a:cs typeface="Bookman Old Style"/>
                <a:sym typeface="Bookman Old Style"/>
              </a:rPr>
              <a:t>TH</a:t>
            </a:r>
            <a:r>
              <a:rPr lang="en" sz="3400" b="1" i="0" u="none">
                <a:solidFill>
                  <a:srgbClr val="FF0000"/>
                </a:solidFill>
                <a:latin typeface="Bookman Old Style"/>
                <a:ea typeface="Bookman Old Style"/>
                <a:cs typeface="Bookman Old Style"/>
                <a:sym typeface="Bookman Old Style"/>
              </a:rPr>
              <a:t> AMENDMENT</a:t>
            </a:r>
            <a:endParaRPr>
              <a:solidFill>
                <a:srgbClr val="FF0000"/>
              </a:solidFill>
            </a:endParaRPr>
          </a:p>
        </p:txBody>
      </p:sp>
      <p:sp>
        <p:nvSpPr>
          <p:cNvPr id="518" name="Google Shape;518;p81"/>
          <p:cNvSpPr txBox="1">
            <a:spLocks noGrp="1"/>
          </p:cNvSpPr>
          <p:nvPr>
            <p:ph type="body" idx="1"/>
          </p:nvPr>
        </p:nvSpPr>
        <p:spPr>
          <a:xfrm>
            <a:off x="201550" y="1338275"/>
            <a:ext cx="3883200" cy="27717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20000"/>
              </a:lnSpc>
              <a:spcBef>
                <a:spcPts val="0"/>
              </a:spcBef>
              <a:spcAft>
                <a:spcPts val="0"/>
              </a:spcAft>
              <a:buClr>
                <a:schemeClr val="dk1"/>
              </a:buClr>
              <a:buSzPts val="2800"/>
              <a:buFont typeface="Arial"/>
              <a:buChar char="•"/>
            </a:pPr>
            <a:r>
              <a:rPr lang="en" sz="2800" b="1" i="0" u="none">
                <a:solidFill>
                  <a:schemeClr val="dk1"/>
                </a:solidFill>
                <a:latin typeface="Rockwell"/>
                <a:ea typeface="Rockwell"/>
                <a:cs typeface="Rockwell"/>
                <a:sym typeface="Rockwell"/>
              </a:rPr>
              <a:t>Rights in the Constitution cannot be used to take away other rights.</a:t>
            </a:r>
            <a:endParaRPr sz="2800" b="1" i="0" u="none">
              <a:solidFill>
                <a:schemeClr val="dk1"/>
              </a:solidFill>
              <a:latin typeface="Rockwell"/>
              <a:ea typeface="Rockwell"/>
              <a:cs typeface="Rockwell"/>
              <a:sym typeface="Rockwell"/>
            </a:endParaRPr>
          </a:p>
          <a:p>
            <a:pPr marL="0" marR="0" lvl="0" indent="0" algn="l" rtl="0">
              <a:lnSpc>
                <a:spcPct val="120000"/>
              </a:lnSpc>
              <a:spcBef>
                <a:spcPts val="0"/>
              </a:spcBef>
              <a:spcAft>
                <a:spcPts val="0"/>
              </a:spcAft>
              <a:buNone/>
            </a:pPr>
            <a:r>
              <a:rPr lang="en" sz="2800" b="1">
                <a:solidFill>
                  <a:schemeClr val="dk1"/>
                </a:solidFill>
              </a:rPr>
              <a:t>* </a:t>
            </a:r>
            <a:r>
              <a:rPr lang="en" sz="2800" b="1">
                <a:solidFill>
                  <a:schemeClr val="dk1"/>
                </a:solidFill>
                <a:highlight>
                  <a:srgbClr val="FFFF00"/>
                </a:highlight>
              </a:rPr>
              <a:t>Protects your choices</a:t>
            </a:r>
            <a:endParaRPr sz="2800" b="1">
              <a:solidFill>
                <a:schemeClr val="dk1"/>
              </a:solidFill>
              <a:highlight>
                <a:srgbClr val="FFFF00"/>
              </a:highlight>
            </a:endParaRPr>
          </a:p>
          <a:p>
            <a:pPr marL="228600" marR="0" lvl="0" indent="-50800" algn="l" rtl="0">
              <a:lnSpc>
                <a:spcPct val="120000"/>
              </a:lnSpc>
              <a:spcBef>
                <a:spcPts val="1000"/>
              </a:spcBef>
              <a:spcAft>
                <a:spcPts val="0"/>
              </a:spcAft>
              <a:buClr>
                <a:schemeClr val="lt1"/>
              </a:buClr>
              <a:buSzPts val="2800"/>
              <a:buFont typeface="Arial"/>
              <a:buNone/>
            </a:pPr>
            <a:endParaRPr sz="2800" b="1" i="0" u="none">
              <a:solidFill>
                <a:srgbClr val="FF0000"/>
              </a:solidFill>
              <a:latin typeface="Rockwell"/>
              <a:ea typeface="Rockwell"/>
              <a:cs typeface="Rockwell"/>
              <a:sym typeface="Rockwell"/>
            </a:endParaRPr>
          </a:p>
        </p:txBody>
      </p:sp>
      <p:pic>
        <p:nvPicPr>
          <p:cNvPr id="519" name="Google Shape;519;p81" descr="http://thebillofrightsharis.weebly.com/uploads/2/6/2/3/26238988/7281398_orig.gif"/>
          <p:cNvPicPr preferRelativeResize="0"/>
          <p:nvPr/>
        </p:nvPicPr>
        <p:blipFill rotWithShape="1">
          <a:blip r:embed="rId3">
            <a:alphaModFix/>
          </a:blip>
          <a:srcRect/>
          <a:stretch/>
        </p:blipFill>
        <p:spPr>
          <a:xfrm>
            <a:off x="4369775" y="613450"/>
            <a:ext cx="4570950" cy="4221350"/>
          </a:xfrm>
          <a:prstGeom prst="rect">
            <a:avLst/>
          </a:prstGeom>
          <a:noFill/>
          <a:ln w="38100" cap="flat" cmpd="sng">
            <a:solidFill>
              <a:srgbClr val="FF0000"/>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3"/>
        <p:cNvGrpSpPr/>
        <p:nvPr/>
      </p:nvGrpSpPr>
      <p:grpSpPr>
        <a:xfrm>
          <a:off x="0" y="0"/>
          <a:ext cx="0" cy="0"/>
          <a:chOff x="0" y="0"/>
          <a:chExt cx="0" cy="0"/>
        </a:xfrm>
      </p:grpSpPr>
      <p:sp>
        <p:nvSpPr>
          <p:cNvPr id="524" name="Google Shape;524;p82"/>
          <p:cNvSpPr txBox="1">
            <a:spLocks noGrp="1"/>
          </p:cNvSpPr>
          <p:nvPr>
            <p:ph type="title"/>
          </p:nvPr>
        </p:nvSpPr>
        <p:spPr>
          <a:xfrm>
            <a:off x="167425" y="190500"/>
            <a:ext cx="5010600" cy="994200"/>
          </a:xfrm>
          <a:prstGeom prst="rect">
            <a:avLst/>
          </a:prstGeom>
          <a:noFill/>
          <a:ln w="9525" cap="flat" cmpd="sng">
            <a:solidFill>
              <a:schemeClr val="lt1"/>
            </a:solidFill>
            <a:prstDash val="dashDot"/>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Bookman Old Style"/>
              <a:buNone/>
            </a:pPr>
            <a:r>
              <a:rPr lang="en" sz="3400" b="1" i="0" u="none">
                <a:solidFill>
                  <a:srgbClr val="FF0000"/>
                </a:solidFill>
                <a:latin typeface="Bookman Old Style"/>
                <a:ea typeface="Bookman Old Style"/>
                <a:cs typeface="Bookman Old Style"/>
                <a:sym typeface="Bookman Old Style"/>
              </a:rPr>
              <a:t>10</a:t>
            </a:r>
            <a:r>
              <a:rPr lang="en" sz="3400" b="1" i="0" u="none" baseline="30000">
                <a:solidFill>
                  <a:srgbClr val="FF0000"/>
                </a:solidFill>
                <a:latin typeface="Bookman Old Style"/>
                <a:ea typeface="Bookman Old Style"/>
                <a:cs typeface="Bookman Old Style"/>
                <a:sym typeface="Bookman Old Style"/>
              </a:rPr>
              <a:t>TH</a:t>
            </a:r>
            <a:r>
              <a:rPr lang="en" sz="3400" b="1" i="0" u="none">
                <a:solidFill>
                  <a:srgbClr val="FF0000"/>
                </a:solidFill>
                <a:latin typeface="Bookman Old Style"/>
                <a:ea typeface="Bookman Old Style"/>
                <a:cs typeface="Bookman Old Style"/>
                <a:sym typeface="Bookman Old Style"/>
              </a:rPr>
              <a:t> AMENDMENT</a:t>
            </a:r>
            <a:endParaRPr>
              <a:solidFill>
                <a:srgbClr val="FF0000"/>
              </a:solidFill>
            </a:endParaRPr>
          </a:p>
        </p:txBody>
      </p:sp>
      <p:sp>
        <p:nvSpPr>
          <p:cNvPr id="525" name="Google Shape;525;p82"/>
          <p:cNvSpPr txBox="1">
            <a:spLocks noGrp="1"/>
          </p:cNvSpPr>
          <p:nvPr>
            <p:ph type="body" idx="1"/>
          </p:nvPr>
        </p:nvSpPr>
        <p:spPr>
          <a:xfrm>
            <a:off x="167425" y="1298075"/>
            <a:ext cx="4297200" cy="27717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20000"/>
              </a:lnSpc>
              <a:spcBef>
                <a:spcPts val="0"/>
              </a:spcBef>
              <a:spcAft>
                <a:spcPts val="0"/>
              </a:spcAft>
              <a:buClr>
                <a:schemeClr val="dk1"/>
              </a:buClr>
              <a:buSzPts val="2800"/>
              <a:buFont typeface="Arial"/>
              <a:buChar char="•"/>
            </a:pPr>
            <a:r>
              <a:rPr lang="en" sz="2800" b="1" i="0" u="none">
                <a:solidFill>
                  <a:schemeClr val="dk1"/>
                </a:solidFill>
                <a:highlight>
                  <a:srgbClr val="FFFF00"/>
                </a:highlight>
                <a:latin typeface="Rockwell"/>
                <a:ea typeface="Rockwell"/>
                <a:cs typeface="Rockwell"/>
                <a:sym typeface="Rockwell"/>
              </a:rPr>
              <a:t>Powers not given to the national government in the Constitution belong to the states.</a:t>
            </a:r>
            <a:endParaRPr sz="2800" b="1" i="0" u="none">
              <a:solidFill>
                <a:schemeClr val="dk1"/>
              </a:solidFill>
              <a:highlight>
                <a:srgbClr val="FFFF00"/>
              </a:highlight>
              <a:latin typeface="Rockwell"/>
              <a:ea typeface="Rockwell"/>
              <a:cs typeface="Rockwell"/>
              <a:sym typeface="Rockwell"/>
            </a:endParaRPr>
          </a:p>
          <a:p>
            <a:pPr marL="228600" marR="0" lvl="0" indent="-228600" algn="l" rtl="0">
              <a:lnSpc>
                <a:spcPct val="120000"/>
              </a:lnSpc>
              <a:spcBef>
                <a:spcPts val="0"/>
              </a:spcBef>
              <a:spcAft>
                <a:spcPts val="0"/>
              </a:spcAft>
              <a:buClr>
                <a:schemeClr val="dk1"/>
              </a:buClr>
              <a:buSzPts val="2800"/>
              <a:buChar char="•"/>
            </a:pPr>
            <a:r>
              <a:rPr lang="en" sz="2800" b="1">
                <a:solidFill>
                  <a:schemeClr val="dk1"/>
                </a:solidFill>
                <a:highlight>
                  <a:srgbClr val="FFFF00"/>
                </a:highlight>
              </a:rPr>
              <a:t>Protects- states rights</a:t>
            </a:r>
            <a:endParaRPr sz="2800" b="1">
              <a:solidFill>
                <a:schemeClr val="dk1"/>
              </a:solidFill>
              <a:highlight>
                <a:srgbClr val="FFFF00"/>
              </a:highlight>
            </a:endParaRPr>
          </a:p>
          <a:p>
            <a:pPr marL="228600" marR="0" lvl="0" indent="-50800" algn="l" rtl="0">
              <a:lnSpc>
                <a:spcPct val="120000"/>
              </a:lnSpc>
              <a:spcBef>
                <a:spcPts val="1000"/>
              </a:spcBef>
              <a:spcAft>
                <a:spcPts val="0"/>
              </a:spcAft>
              <a:buClr>
                <a:schemeClr val="lt1"/>
              </a:buClr>
              <a:buSzPts val="2800"/>
              <a:buFont typeface="Arial"/>
              <a:buNone/>
            </a:pPr>
            <a:endParaRPr sz="2800" b="1" i="0" u="none">
              <a:solidFill>
                <a:schemeClr val="lt1"/>
              </a:solidFill>
              <a:highlight>
                <a:srgbClr val="FFFF00"/>
              </a:highlight>
              <a:latin typeface="Rockwell"/>
              <a:ea typeface="Rockwell"/>
              <a:cs typeface="Rockwell"/>
              <a:sym typeface="Rockwell"/>
            </a:endParaRPr>
          </a:p>
        </p:txBody>
      </p:sp>
      <p:pic>
        <p:nvPicPr>
          <p:cNvPr id="526" name="Google Shape;526;p82" descr="http://upload.wikimedia.org/wikipedia/commons/thumb/9/90/US_Speed_Limits_2014.svg/1024px-US_Speed_Limits_2014.svg.png"/>
          <p:cNvPicPr preferRelativeResize="0"/>
          <p:nvPr/>
        </p:nvPicPr>
        <p:blipFill rotWithShape="1">
          <a:blip r:embed="rId3">
            <a:alphaModFix/>
          </a:blip>
          <a:srcRect/>
          <a:stretch/>
        </p:blipFill>
        <p:spPr>
          <a:xfrm>
            <a:off x="4383250" y="1082525"/>
            <a:ext cx="4545951" cy="1802200"/>
          </a:xfrm>
          <a:prstGeom prst="rect">
            <a:avLst/>
          </a:prstGeom>
          <a:noFill/>
          <a:ln>
            <a:noFill/>
          </a:ln>
        </p:spPr>
      </p:pic>
      <p:sp>
        <p:nvSpPr>
          <p:cNvPr id="527" name="Google Shape;527;p82"/>
          <p:cNvSpPr/>
          <p:nvPr/>
        </p:nvSpPr>
        <p:spPr>
          <a:xfrm>
            <a:off x="4851000" y="2945725"/>
            <a:ext cx="4204800" cy="778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00"/>
              </a:buClr>
              <a:buSzPts val="3200"/>
              <a:buFont typeface="Calibri"/>
              <a:buNone/>
            </a:pPr>
            <a:r>
              <a:rPr lang="en" sz="3200" b="1" i="0" u="none" strike="noStrike" cap="none">
                <a:solidFill>
                  <a:schemeClr val="dk1"/>
                </a:solidFill>
                <a:latin typeface="Calibri"/>
                <a:ea typeface="Calibri"/>
                <a:cs typeface="Calibri"/>
                <a:sym typeface="Calibri"/>
              </a:rPr>
              <a:t>Fu</a:t>
            </a:r>
            <a:r>
              <a:rPr lang="en" sz="3600" b="1" i="0" u="none" strike="noStrike" cap="none">
                <a:solidFill>
                  <a:schemeClr val="dk1"/>
                </a:solidFill>
                <a:latin typeface="Calibri"/>
                <a:ea typeface="Calibri"/>
                <a:cs typeface="Calibri"/>
                <a:sym typeface="Calibri"/>
              </a:rPr>
              <a:t>ture Fright</a:t>
            </a:r>
            <a:endParaRPr>
              <a:solidFill>
                <a:schemeClr val="dk1"/>
              </a:solidFill>
            </a:endParaRPr>
          </a:p>
        </p:txBody>
      </p:sp>
      <p:sp>
        <p:nvSpPr>
          <p:cNvPr id="528" name="Google Shape;528;p82"/>
          <p:cNvSpPr/>
          <p:nvPr/>
        </p:nvSpPr>
        <p:spPr>
          <a:xfrm>
            <a:off x="6259650" y="3907675"/>
            <a:ext cx="1675352" cy="994410"/>
          </a:xfrm>
          <a:custGeom>
            <a:avLst/>
            <a:gdLst/>
            <a:ahLst/>
            <a:cxnLst/>
            <a:rect l="l" t="t" r="r" b="b"/>
            <a:pathLst>
              <a:path w="781050" h="457200" extrusionOk="0">
                <a:moveTo>
                  <a:pt x="1" y="174634"/>
                </a:moveTo>
                <a:lnTo>
                  <a:pt x="298336" y="174636"/>
                </a:lnTo>
                <a:lnTo>
                  <a:pt x="390525" y="0"/>
                </a:lnTo>
                <a:lnTo>
                  <a:pt x="482714" y="174636"/>
                </a:lnTo>
                <a:lnTo>
                  <a:pt x="781049" y="174634"/>
                </a:lnTo>
                <a:lnTo>
                  <a:pt x="539690" y="282564"/>
                </a:lnTo>
                <a:lnTo>
                  <a:pt x="631882" y="457199"/>
                </a:lnTo>
                <a:lnTo>
                  <a:pt x="390525" y="349267"/>
                </a:lnTo>
                <a:lnTo>
                  <a:pt x="149168" y="457199"/>
                </a:lnTo>
                <a:lnTo>
                  <a:pt x="241360" y="282564"/>
                </a:lnTo>
                <a:lnTo>
                  <a:pt x="1" y="174634"/>
                </a:lnTo>
                <a:close/>
              </a:path>
            </a:pathLst>
          </a:custGeom>
          <a:solidFill>
            <a:schemeClr val="accent1"/>
          </a:solidFill>
          <a:ln w="19050" cap="flat" cmpd="sng">
            <a:solidFill>
              <a:srgbClr val="A2A2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7"/>
          <p:cNvSpPr txBox="1">
            <a:spLocks noGrp="1"/>
          </p:cNvSpPr>
          <p:nvPr>
            <p:ph type="title"/>
          </p:nvPr>
        </p:nvSpPr>
        <p:spPr>
          <a:xfrm>
            <a:off x="132000" y="46825"/>
            <a:ext cx="4090500" cy="733500"/>
          </a:xfrm>
          <a:prstGeom prst="rect">
            <a:avLst/>
          </a:prstGeom>
          <a:ln w="9525"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a:t>Remember these????</a:t>
            </a:r>
            <a:endParaRPr/>
          </a:p>
        </p:txBody>
      </p:sp>
      <p:sp>
        <p:nvSpPr>
          <p:cNvPr id="276" name="Google Shape;276;p47"/>
          <p:cNvSpPr txBox="1"/>
          <p:nvPr/>
        </p:nvSpPr>
        <p:spPr>
          <a:xfrm>
            <a:off x="189450" y="703075"/>
            <a:ext cx="3975600" cy="434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u="sng">
                <a:latin typeface="Playfair Display"/>
                <a:ea typeface="Playfair Display"/>
                <a:cs typeface="Playfair Display"/>
                <a:sym typeface="Playfair Display"/>
              </a:rPr>
              <a:t>Tea Act (1773)</a:t>
            </a:r>
            <a:r>
              <a:rPr lang="en" sz="1800">
                <a:latin typeface="Playfair Display"/>
                <a:ea typeface="Playfair Display"/>
                <a:cs typeface="Playfair Display"/>
                <a:sym typeface="Playfair Display"/>
              </a:rPr>
              <a:t> required Americans to only buy tea from the British East India Company. </a:t>
            </a:r>
            <a:endParaRPr sz="1800">
              <a:latin typeface="Playfair Display"/>
              <a:ea typeface="Playfair Display"/>
              <a:cs typeface="Playfair Display"/>
              <a:sym typeface="Playfair Display"/>
            </a:endParaRPr>
          </a:p>
          <a:p>
            <a:pPr marL="0" lvl="0" indent="0" algn="l" rtl="0">
              <a:spcBef>
                <a:spcPts val="0"/>
              </a:spcBef>
              <a:spcAft>
                <a:spcPts val="0"/>
              </a:spcAft>
              <a:buNone/>
            </a:pPr>
            <a:r>
              <a:rPr lang="en" sz="1800" b="1" u="sng">
                <a:latin typeface="Playfair Display"/>
                <a:ea typeface="Playfair Display"/>
                <a:cs typeface="Playfair Display"/>
                <a:sym typeface="Playfair Display"/>
              </a:rPr>
              <a:t>Stamp Act (1765)</a:t>
            </a:r>
            <a:r>
              <a:rPr lang="en" sz="1800" b="1">
                <a:latin typeface="Playfair Display"/>
                <a:ea typeface="Playfair Display"/>
                <a:cs typeface="Playfair Display"/>
                <a:sym typeface="Playfair Display"/>
              </a:rPr>
              <a:t> </a:t>
            </a:r>
            <a:r>
              <a:rPr lang="en" sz="1800">
                <a:latin typeface="Playfair Display"/>
                <a:ea typeface="Playfair Display"/>
                <a:cs typeface="Playfair Display"/>
                <a:sym typeface="Playfair Display"/>
              </a:rPr>
              <a:t>Required Americans to use special, stamped paper produced in London for legal documents, magazines, newspapers, and playing cards and required the paper be bought with British currency instead of colonial currency.</a:t>
            </a:r>
            <a:endParaRPr sz="1800">
              <a:latin typeface="Playfair Display"/>
              <a:ea typeface="Playfair Display"/>
              <a:cs typeface="Playfair Display"/>
              <a:sym typeface="Playfair Display"/>
            </a:endParaRPr>
          </a:p>
          <a:p>
            <a:pPr marL="0" lvl="0" indent="0" algn="l" rtl="0">
              <a:spcBef>
                <a:spcPts val="0"/>
              </a:spcBef>
              <a:spcAft>
                <a:spcPts val="0"/>
              </a:spcAft>
              <a:buNone/>
            </a:pPr>
            <a:r>
              <a:rPr lang="en" sz="1800" b="1" u="sng">
                <a:latin typeface="Playfair Display"/>
                <a:ea typeface="Playfair Display"/>
                <a:cs typeface="Playfair Display"/>
                <a:sym typeface="Playfair Display"/>
              </a:rPr>
              <a:t>Quartering Acts (1765 &amp; 1774) </a:t>
            </a:r>
            <a:r>
              <a:rPr lang="en" sz="1800">
                <a:latin typeface="Playfair Display"/>
                <a:ea typeface="Playfair Display"/>
                <a:cs typeface="Playfair Display"/>
                <a:sym typeface="Playfair Display"/>
              </a:rPr>
              <a:t>Required colonists to pay for housing/provisions of British troops AND allowed royal officials to house </a:t>
            </a:r>
            <a:endParaRPr sz="2500">
              <a:solidFill>
                <a:schemeClr val="dk2"/>
              </a:solidFill>
              <a:latin typeface="Playfair Display"/>
              <a:ea typeface="Playfair Display"/>
              <a:cs typeface="Playfair Display"/>
              <a:sym typeface="Playfair Display"/>
            </a:endParaRPr>
          </a:p>
        </p:txBody>
      </p:sp>
      <p:pic>
        <p:nvPicPr>
          <p:cNvPr id="277" name="Google Shape;277;p47"/>
          <p:cNvPicPr preferRelativeResize="0"/>
          <p:nvPr/>
        </p:nvPicPr>
        <p:blipFill rotWithShape="1">
          <a:blip r:embed="rId3">
            <a:alphaModFix/>
          </a:blip>
          <a:srcRect/>
          <a:stretch/>
        </p:blipFill>
        <p:spPr>
          <a:xfrm>
            <a:off x="5013050" y="365850"/>
            <a:ext cx="3547950" cy="2205900"/>
          </a:xfrm>
          <a:prstGeom prst="rect">
            <a:avLst/>
          </a:prstGeom>
          <a:noFill/>
          <a:ln w="28575" cap="flat" cmpd="sng">
            <a:solidFill>
              <a:srgbClr val="00B0F0"/>
            </a:solidFill>
            <a:prstDash val="solid"/>
            <a:round/>
            <a:headEnd type="none" w="sm" len="sm"/>
            <a:tailEnd type="none" w="sm" len="sm"/>
          </a:ln>
        </p:spPr>
      </p:pic>
      <p:pic>
        <p:nvPicPr>
          <p:cNvPr id="278" name="Google Shape;278;p47"/>
          <p:cNvPicPr preferRelativeResize="0"/>
          <p:nvPr/>
        </p:nvPicPr>
        <p:blipFill>
          <a:blip r:embed="rId4">
            <a:alphaModFix/>
          </a:blip>
          <a:stretch>
            <a:fillRect/>
          </a:stretch>
        </p:blipFill>
        <p:spPr>
          <a:xfrm>
            <a:off x="4311597" y="2830647"/>
            <a:ext cx="1472250" cy="1955475"/>
          </a:xfrm>
          <a:prstGeom prst="rect">
            <a:avLst/>
          </a:prstGeom>
          <a:noFill/>
          <a:ln>
            <a:noFill/>
          </a:ln>
        </p:spPr>
      </p:pic>
      <p:pic>
        <p:nvPicPr>
          <p:cNvPr id="279" name="Google Shape;279;p47"/>
          <p:cNvPicPr preferRelativeResize="0"/>
          <p:nvPr/>
        </p:nvPicPr>
        <p:blipFill rotWithShape="1">
          <a:blip r:embed="rId5">
            <a:alphaModFix/>
          </a:blip>
          <a:srcRect/>
          <a:stretch/>
        </p:blipFill>
        <p:spPr>
          <a:xfrm>
            <a:off x="6014175" y="2704075"/>
            <a:ext cx="2332025" cy="2339700"/>
          </a:xfrm>
          <a:prstGeom prst="rect">
            <a:avLst/>
          </a:prstGeom>
          <a:noFill/>
          <a:ln w="38100" cap="flat" cmpd="sng">
            <a:solidFill>
              <a:srgbClr val="DDDDDD"/>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83"/>
          <p:cNvSpPr txBox="1">
            <a:spLocks noGrp="1"/>
          </p:cNvSpPr>
          <p:nvPr>
            <p:ph type="title"/>
          </p:nvPr>
        </p:nvSpPr>
        <p:spPr>
          <a:xfrm>
            <a:off x="311700" y="175500"/>
            <a:ext cx="8520600" cy="707400"/>
          </a:xfrm>
          <a:prstGeom prst="rect">
            <a:avLst/>
          </a:prstGeom>
          <a:ln w="9525" cap="flat" cmpd="sng">
            <a:solidFill>
              <a:srgbClr val="000000"/>
            </a:solidFill>
            <a:prstDash val="dash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t>Why was the 10th Amendment passed?</a:t>
            </a:r>
            <a:endParaRPr/>
          </a:p>
        </p:txBody>
      </p:sp>
      <p:sp>
        <p:nvSpPr>
          <p:cNvPr id="534" name="Google Shape;534;p8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To ensure that the federal government did not have absolute control</a:t>
            </a:r>
            <a:endParaRPr/>
          </a:p>
          <a:p>
            <a:pPr marL="457200" lvl="0" indent="0" algn="l" rtl="0">
              <a:spcBef>
                <a:spcPts val="1600"/>
              </a:spcBef>
              <a:spcAft>
                <a:spcPts val="0"/>
              </a:spcAft>
              <a:buNone/>
            </a:pPr>
            <a:endParaRPr/>
          </a:p>
          <a:p>
            <a:pPr marL="457200" lvl="0" indent="-342900" algn="l" rtl="0">
              <a:spcBef>
                <a:spcPts val="1600"/>
              </a:spcBef>
              <a:spcAft>
                <a:spcPts val="0"/>
              </a:spcAft>
              <a:buSzPts val="1800"/>
              <a:buChar char="●"/>
            </a:pPr>
            <a:r>
              <a:rPr lang="en"/>
              <a:t>Again, many of these Amendments are reactions to tyrannical British rule</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457200" lvl="0" indent="0" algn="l" rtl="0">
              <a:spcBef>
                <a:spcPts val="1600"/>
              </a:spcBef>
              <a:spcAft>
                <a:spcPts val="16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84"/>
          <p:cNvSpPr txBox="1">
            <a:spLocks noGrp="1"/>
          </p:cNvSpPr>
          <p:nvPr>
            <p:ph type="title"/>
          </p:nvPr>
        </p:nvSpPr>
        <p:spPr>
          <a:xfrm>
            <a:off x="644375" y="1851950"/>
            <a:ext cx="8123700" cy="1055700"/>
          </a:xfrm>
          <a:prstGeom prst="rect">
            <a:avLst/>
          </a:prstGeom>
          <a:solidFill>
            <a:srgbClr val="FF0000"/>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Bookman Old Style"/>
              <a:buNone/>
            </a:pPr>
            <a:r>
              <a:rPr lang="en" sz="3400" b="1" i="0" u="none">
                <a:solidFill>
                  <a:schemeClr val="lt1"/>
                </a:solidFill>
                <a:latin typeface="Bookman Old Style"/>
                <a:ea typeface="Bookman Old Style"/>
                <a:cs typeface="Bookman Old Style"/>
                <a:sym typeface="Bookman Old Style"/>
              </a:rPr>
              <a:t>HOW TO PARTICIPATE IN THE DEMOCRATIC PROCESS</a:t>
            </a:r>
            <a:endParaRPr/>
          </a:p>
        </p:txBody>
      </p:sp>
      <p:pic>
        <p:nvPicPr>
          <p:cNvPr id="540" name="Google Shape;540;p84"/>
          <p:cNvPicPr preferRelativeResize="0"/>
          <p:nvPr/>
        </p:nvPicPr>
        <p:blipFill rotWithShape="1">
          <a:blip r:embed="rId3">
            <a:alphaModFix/>
          </a:blip>
          <a:srcRect/>
          <a:stretch/>
        </p:blipFill>
        <p:spPr>
          <a:xfrm rot="244602">
            <a:off x="6844276" y="129804"/>
            <a:ext cx="2138923" cy="1443212"/>
          </a:xfrm>
          <a:prstGeom prst="rect">
            <a:avLst/>
          </a:prstGeom>
          <a:noFill/>
          <a:ln>
            <a:noFill/>
          </a:ln>
        </p:spPr>
      </p:pic>
      <p:pic>
        <p:nvPicPr>
          <p:cNvPr id="541" name="Google Shape;541;p84"/>
          <p:cNvPicPr preferRelativeResize="0"/>
          <p:nvPr/>
        </p:nvPicPr>
        <p:blipFill rotWithShape="1">
          <a:blip r:embed="rId4">
            <a:alphaModFix/>
          </a:blip>
          <a:srcRect/>
          <a:stretch/>
        </p:blipFill>
        <p:spPr>
          <a:xfrm>
            <a:off x="940400" y="3141324"/>
            <a:ext cx="2165675" cy="1759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5"/>
        <p:cNvGrpSpPr/>
        <p:nvPr/>
      </p:nvGrpSpPr>
      <p:grpSpPr>
        <a:xfrm>
          <a:off x="0" y="0"/>
          <a:ext cx="0" cy="0"/>
          <a:chOff x="0" y="0"/>
          <a:chExt cx="0" cy="0"/>
        </a:xfrm>
      </p:grpSpPr>
      <p:sp>
        <p:nvSpPr>
          <p:cNvPr id="546" name="Google Shape;546;p85"/>
          <p:cNvSpPr txBox="1">
            <a:spLocks noGrp="1"/>
          </p:cNvSpPr>
          <p:nvPr>
            <p:ph type="title"/>
          </p:nvPr>
        </p:nvSpPr>
        <p:spPr>
          <a:xfrm>
            <a:off x="597875" y="184631"/>
            <a:ext cx="7764600" cy="1055700"/>
          </a:xfrm>
          <a:prstGeom prst="rect">
            <a:avLst/>
          </a:prstGeom>
          <a:solidFill>
            <a:srgbClr val="FF0000"/>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Bookman Old Style"/>
              <a:buNone/>
            </a:pPr>
            <a:r>
              <a:rPr lang="en" sz="3400" b="1" i="0" u="none">
                <a:solidFill>
                  <a:schemeClr val="lt1"/>
                </a:solidFill>
                <a:latin typeface="Bookman Old Style"/>
                <a:ea typeface="Bookman Old Style"/>
                <a:cs typeface="Bookman Old Style"/>
                <a:sym typeface="Bookman Old Style"/>
              </a:rPr>
              <a:t>HOW TO PARTICIPATE IN THE DEMOCRATIC PROCESS</a:t>
            </a:r>
            <a:endParaRPr/>
          </a:p>
        </p:txBody>
      </p:sp>
      <p:sp>
        <p:nvSpPr>
          <p:cNvPr id="547" name="Google Shape;547;p85"/>
          <p:cNvSpPr txBox="1">
            <a:spLocks noGrp="1"/>
          </p:cNvSpPr>
          <p:nvPr>
            <p:ph type="body" idx="1"/>
          </p:nvPr>
        </p:nvSpPr>
        <p:spPr>
          <a:xfrm>
            <a:off x="299175" y="1571625"/>
            <a:ext cx="4343100" cy="2771700"/>
          </a:xfrm>
          <a:prstGeom prst="rect">
            <a:avLst/>
          </a:prstGeom>
          <a:noFill/>
          <a:ln>
            <a:noFill/>
          </a:ln>
        </p:spPr>
        <p:txBody>
          <a:bodyPr spcFirstLastPara="1" wrap="square" lIns="91425" tIns="45700" rIns="91425" bIns="45700" anchor="t" anchorCtr="0">
            <a:noAutofit/>
          </a:bodyPr>
          <a:lstStyle/>
          <a:p>
            <a:pPr marL="228600" marR="0" lvl="0" indent="-323850" algn="l" rtl="0">
              <a:lnSpc>
                <a:spcPct val="120000"/>
              </a:lnSpc>
              <a:spcBef>
                <a:spcPts val="0"/>
              </a:spcBef>
              <a:spcAft>
                <a:spcPts val="0"/>
              </a:spcAft>
              <a:buClr>
                <a:schemeClr val="dk1"/>
              </a:buClr>
              <a:buSzPts val="3500"/>
              <a:buFont typeface="Playfair Display"/>
              <a:buChar char="•"/>
            </a:pPr>
            <a:r>
              <a:rPr lang="en" sz="3500" i="0" u="none">
                <a:solidFill>
                  <a:schemeClr val="dk1"/>
                </a:solidFill>
                <a:latin typeface="Playfair Display"/>
                <a:ea typeface="Playfair Display"/>
                <a:cs typeface="Playfair Display"/>
                <a:sym typeface="Playfair Display"/>
              </a:rPr>
              <a:t>Right to vote</a:t>
            </a:r>
            <a:endParaRPr sz="3500">
              <a:solidFill>
                <a:schemeClr val="dk1"/>
              </a:solidFill>
              <a:latin typeface="Playfair Display"/>
              <a:ea typeface="Playfair Display"/>
              <a:cs typeface="Playfair Display"/>
              <a:sym typeface="Playfair Display"/>
            </a:endParaRPr>
          </a:p>
          <a:p>
            <a:pPr marL="228600" marR="0" lvl="0" indent="-323850" algn="l" rtl="0">
              <a:lnSpc>
                <a:spcPct val="120000"/>
              </a:lnSpc>
              <a:spcBef>
                <a:spcPts val="1000"/>
              </a:spcBef>
              <a:spcAft>
                <a:spcPts val="0"/>
              </a:spcAft>
              <a:buClr>
                <a:schemeClr val="dk1"/>
              </a:buClr>
              <a:buSzPts val="3500"/>
              <a:buFont typeface="Playfair Display"/>
              <a:buChar char="•"/>
            </a:pPr>
            <a:r>
              <a:rPr lang="en" sz="3500" i="0" u="none">
                <a:solidFill>
                  <a:schemeClr val="dk1"/>
                </a:solidFill>
                <a:latin typeface="Playfair Display"/>
                <a:ea typeface="Playfair Display"/>
                <a:cs typeface="Playfair Display"/>
                <a:sym typeface="Playfair Display"/>
              </a:rPr>
              <a:t>Right to assemble</a:t>
            </a:r>
            <a:endParaRPr sz="3500">
              <a:solidFill>
                <a:schemeClr val="dk1"/>
              </a:solidFill>
              <a:latin typeface="Playfair Display"/>
              <a:ea typeface="Playfair Display"/>
              <a:cs typeface="Playfair Display"/>
              <a:sym typeface="Playfair Display"/>
            </a:endParaRPr>
          </a:p>
          <a:p>
            <a:pPr marL="228600" marR="0" lvl="0" indent="-323850" algn="l" rtl="0">
              <a:lnSpc>
                <a:spcPct val="120000"/>
              </a:lnSpc>
              <a:spcBef>
                <a:spcPts val="1000"/>
              </a:spcBef>
              <a:spcAft>
                <a:spcPts val="0"/>
              </a:spcAft>
              <a:buClr>
                <a:schemeClr val="dk1"/>
              </a:buClr>
              <a:buSzPts val="3500"/>
              <a:buFont typeface="Playfair Display"/>
              <a:buChar char="•"/>
            </a:pPr>
            <a:r>
              <a:rPr lang="en" sz="3500" i="0" u="none">
                <a:solidFill>
                  <a:schemeClr val="dk1"/>
                </a:solidFill>
                <a:latin typeface="Playfair Display"/>
                <a:ea typeface="Playfair Display"/>
                <a:cs typeface="Playfair Display"/>
                <a:sym typeface="Playfair Display"/>
              </a:rPr>
              <a:t>Writing to representatives </a:t>
            </a:r>
            <a:endParaRPr sz="3500">
              <a:solidFill>
                <a:schemeClr val="dk1"/>
              </a:solidFill>
              <a:latin typeface="Playfair Display"/>
              <a:ea typeface="Playfair Display"/>
              <a:cs typeface="Playfair Display"/>
              <a:sym typeface="Playfair Display"/>
            </a:endParaRPr>
          </a:p>
        </p:txBody>
      </p:sp>
      <p:pic>
        <p:nvPicPr>
          <p:cNvPr id="548" name="Google Shape;548;p85"/>
          <p:cNvPicPr preferRelativeResize="0"/>
          <p:nvPr/>
        </p:nvPicPr>
        <p:blipFill rotWithShape="1">
          <a:blip r:embed="rId3">
            <a:alphaModFix/>
          </a:blip>
          <a:srcRect/>
          <a:stretch/>
        </p:blipFill>
        <p:spPr>
          <a:xfrm rot="244606">
            <a:off x="6751506" y="1183582"/>
            <a:ext cx="2056688" cy="1878811"/>
          </a:xfrm>
          <a:prstGeom prst="rect">
            <a:avLst/>
          </a:prstGeom>
          <a:noFill/>
          <a:ln>
            <a:noFill/>
          </a:ln>
        </p:spPr>
      </p:pic>
      <p:pic>
        <p:nvPicPr>
          <p:cNvPr id="549" name="Google Shape;549;p85"/>
          <p:cNvPicPr preferRelativeResize="0"/>
          <p:nvPr/>
        </p:nvPicPr>
        <p:blipFill rotWithShape="1">
          <a:blip r:embed="rId4">
            <a:alphaModFix/>
          </a:blip>
          <a:srcRect/>
          <a:stretch/>
        </p:blipFill>
        <p:spPr>
          <a:xfrm>
            <a:off x="4818175" y="2769581"/>
            <a:ext cx="2165663" cy="216566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3"/>
        <p:cNvGrpSpPr/>
        <p:nvPr/>
      </p:nvGrpSpPr>
      <p:grpSpPr>
        <a:xfrm>
          <a:off x="0" y="0"/>
          <a:ext cx="0" cy="0"/>
          <a:chOff x="0" y="0"/>
          <a:chExt cx="0" cy="0"/>
        </a:xfrm>
      </p:grpSpPr>
      <p:sp>
        <p:nvSpPr>
          <p:cNvPr id="554" name="Google Shape;554;p86"/>
          <p:cNvSpPr txBox="1">
            <a:spLocks noGrp="1"/>
          </p:cNvSpPr>
          <p:nvPr>
            <p:ph type="title"/>
          </p:nvPr>
        </p:nvSpPr>
        <p:spPr>
          <a:xfrm>
            <a:off x="685800" y="145068"/>
            <a:ext cx="7764600" cy="857400"/>
          </a:xfrm>
          <a:prstGeom prst="rect">
            <a:avLst/>
          </a:prstGeom>
          <a:solidFill>
            <a:srgbClr val="FF0000"/>
          </a:solidFill>
          <a:ln w="76200" cap="flat" cmpd="sng">
            <a:solidFill>
              <a:srgbClr val="000000"/>
            </a:solidFill>
            <a:prstDash val="lg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Bookman Old Style"/>
              <a:buNone/>
            </a:pPr>
            <a:r>
              <a:rPr lang="en" sz="3400" b="1" i="0" u="none">
                <a:solidFill>
                  <a:schemeClr val="lt1"/>
                </a:solidFill>
                <a:latin typeface="Bookman Old Style"/>
                <a:ea typeface="Bookman Old Style"/>
                <a:cs typeface="Bookman Old Style"/>
                <a:sym typeface="Bookman Old Style"/>
              </a:rPr>
              <a:t>BECOMING A NATURALIZED CITIZEN</a:t>
            </a:r>
            <a:endParaRPr/>
          </a:p>
        </p:txBody>
      </p:sp>
      <p:sp>
        <p:nvSpPr>
          <p:cNvPr id="555" name="Google Shape;555;p86"/>
          <p:cNvSpPr txBox="1">
            <a:spLocks noGrp="1"/>
          </p:cNvSpPr>
          <p:nvPr>
            <p:ph type="body" idx="1"/>
          </p:nvPr>
        </p:nvSpPr>
        <p:spPr>
          <a:xfrm>
            <a:off x="149575" y="1301350"/>
            <a:ext cx="5055300" cy="3538800"/>
          </a:xfrm>
          <a:prstGeom prst="rect">
            <a:avLst/>
          </a:prstGeom>
          <a:noFill/>
          <a:ln>
            <a:noFill/>
          </a:ln>
        </p:spPr>
        <p:txBody>
          <a:bodyPr spcFirstLastPara="1" wrap="square" lIns="91425" tIns="45700" rIns="91425" bIns="45700" anchor="t" anchorCtr="0">
            <a:noAutofit/>
          </a:bodyPr>
          <a:lstStyle/>
          <a:p>
            <a:pPr marL="228600" marR="0" lvl="0" indent="-222250" algn="l" rtl="0">
              <a:lnSpc>
                <a:spcPct val="120000"/>
              </a:lnSpc>
              <a:spcBef>
                <a:spcPts val="0"/>
              </a:spcBef>
              <a:spcAft>
                <a:spcPts val="0"/>
              </a:spcAft>
              <a:buClr>
                <a:schemeClr val="dk1"/>
              </a:buClr>
              <a:buSzPts val="1900"/>
              <a:buFont typeface="Arial"/>
              <a:buChar char="•"/>
            </a:pPr>
            <a:r>
              <a:rPr lang="en" sz="1900" b="0" i="0" u="none">
                <a:solidFill>
                  <a:schemeClr val="dk1"/>
                </a:solidFill>
                <a:latin typeface="Rockwell"/>
                <a:ea typeface="Rockwell"/>
                <a:cs typeface="Rockwell"/>
                <a:sym typeface="Rockwell"/>
              </a:rPr>
              <a:t>To be eligible:</a:t>
            </a:r>
            <a:endParaRPr sz="1900">
              <a:solidFill>
                <a:schemeClr val="dk1"/>
              </a:solidFill>
            </a:endParaRPr>
          </a:p>
          <a:p>
            <a:pPr marL="685800" marR="0" lvl="1" indent="-222250" algn="l" rtl="0">
              <a:lnSpc>
                <a:spcPct val="120000"/>
              </a:lnSpc>
              <a:spcBef>
                <a:spcPts val="500"/>
              </a:spcBef>
              <a:spcAft>
                <a:spcPts val="0"/>
              </a:spcAft>
              <a:buClr>
                <a:schemeClr val="dk1"/>
              </a:buClr>
              <a:buSzPts val="1700"/>
              <a:buFont typeface="Arial"/>
              <a:buChar char="•"/>
            </a:pPr>
            <a:r>
              <a:rPr lang="en" sz="1700" b="0" i="0" u="none" strike="noStrike" cap="none">
                <a:solidFill>
                  <a:schemeClr val="dk1"/>
                </a:solidFill>
                <a:latin typeface="Rockwell"/>
                <a:ea typeface="Rockwell"/>
                <a:cs typeface="Rockwell"/>
                <a:sym typeface="Rockwell"/>
              </a:rPr>
              <a:t>At least </a:t>
            </a:r>
            <a:r>
              <a:rPr lang="en" sz="1700" b="0" i="0" u="none" strike="noStrike" cap="none">
                <a:solidFill>
                  <a:schemeClr val="dk1"/>
                </a:solidFill>
                <a:highlight>
                  <a:srgbClr val="FFFF00"/>
                </a:highlight>
                <a:latin typeface="Rockwell"/>
                <a:ea typeface="Rockwell"/>
                <a:cs typeface="Rockwell"/>
                <a:sym typeface="Rockwell"/>
              </a:rPr>
              <a:t>18 </a:t>
            </a:r>
            <a:r>
              <a:rPr lang="en" sz="1700" b="0" i="0" u="none" strike="noStrike" cap="none">
                <a:solidFill>
                  <a:schemeClr val="dk1"/>
                </a:solidFill>
                <a:latin typeface="Rockwell"/>
                <a:ea typeface="Rockwell"/>
                <a:cs typeface="Rockwell"/>
                <a:sym typeface="Rockwell"/>
              </a:rPr>
              <a:t>years old</a:t>
            </a:r>
            <a:endParaRPr sz="1700">
              <a:solidFill>
                <a:schemeClr val="dk1"/>
              </a:solidFill>
            </a:endParaRPr>
          </a:p>
          <a:p>
            <a:pPr marL="685800" marR="0" lvl="1" indent="-222250" algn="l" rtl="0">
              <a:lnSpc>
                <a:spcPct val="120000"/>
              </a:lnSpc>
              <a:spcBef>
                <a:spcPts val="500"/>
              </a:spcBef>
              <a:spcAft>
                <a:spcPts val="0"/>
              </a:spcAft>
              <a:buClr>
                <a:schemeClr val="dk1"/>
              </a:buClr>
              <a:buSzPts val="1700"/>
              <a:buFont typeface="Arial"/>
              <a:buChar char="•"/>
            </a:pPr>
            <a:r>
              <a:rPr lang="en" sz="1700" b="0" i="0" u="none" strike="noStrike" cap="none">
                <a:solidFill>
                  <a:schemeClr val="dk1"/>
                </a:solidFill>
                <a:latin typeface="Rockwell"/>
                <a:ea typeface="Rockwell"/>
                <a:cs typeface="Rockwell"/>
                <a:sym typeface="Rockwell"/>
              </a:rPr>
              <a:t>Permanent residence for at least </a:t>
            </a:r>
            <a:r>
              <a:rPr lang="en" sz="1700" b="0" i="0" u="none" strike="noStrike" cap="none">
                <a:solidFill>
                  <a:schemeClr val="dk1"/>
                </a:solidFill>
                <a:highlight>
                  <a:srgbClr val="FFFF00"/>
                </a:highlight>
                <a:latin typeface="Rockwell"/>
                <a:ea typeface="Rockwell"/>
                <a:cs typeface="Rockwell"/>
                <a:sym typeface="Rockwell"/>
              </a:rPr>
              <a:t>5 years</a:t>
            </a:r>
            <a:endParaRPr sz="1700">
              <a:solidFill>
                <a:schemeClr val="dk1"/>
              </a:solidFill>
              <a:highlight>
                <a:srgbClr val="FFFF00"/>
              </a:highlight>
            </a:endParaRPr>
          </a:p>
          <a:p>
            <a:pPr marL="685800" marR="0" lvl="1" indent="-222250" algn="l" rtl="0">
              <a:lnSpc>
                <a:spcPct val="120000"/>
              </a:lnSpc>
              <a:spcBef>
                <a:spcPts val="500"/>
              </a:spcBef>
              <a:spcAft>
                <a:spcPts val="0"/>
              </a:spcAft>
              <a:buClr>
                <a:schemeClr val="dk1"/>
              </a:buClr>
              <a:buSzPts val="1700"/>
              <a:buFont typeface="Arial"/>
              <a:buChar char="•"/>
            </a:pPr>
            <a:r>
              <a:rPr lang="en" sz="1700" b="0" i="0" u="none" strike="noStrike" cap="none">
                <a:solidFill>
                  <a:schemeClr val="dk1"/>
                </a:solidFill>
                <a:latin typeface="Rockwell"/>
                <a:ea typeface="Rockwell"/>
                <a:cs typeface="Rockwell"/>
                <a:sym typeface="Rockwell"/>
              </a:rPr>
              <a:t>Be able to </a:t>
            </a:r>
            <a:r>
              <a:rPr lang="en" sz="1700" b="0" i="0" u="none" strike="noStrike" cap="none">
                <a:solidFill>
                  <a:schemeClr val="dk1"/>
                </a:solidFill>
                <a:highlight>
                  <a:srgbClr val="FFFF00"/>
                </a:highlight>
                <a:latin typeface="Rockwell"/>
                <a:ea typeface="Rockwell"/>
                <a:cs typeface="Rockwell"/>
                <a:sym typeface="Rockwell"/>
              </a:rPr>
              <a:t>read, write, and speak basic English</a:t>
            </a:r>
            <a:endParaRPr sz="1700">
              <a:solidFill>
                <a:schemeClr val="dk1"/>
              </a:solidFill>
              <a:highlight>
                <a:srgbClr val="FFFF00"/>
              </a:highlight>
            </a:endParaRPr>
          </a:p>
          <a:p>
            <a:pPr marL="685800" marR="0" lvl="1" indent="-222250" algn="l" rtl="0">
              <a:lnSpc>
                <a:spcPct val="120000"/>
              </a:lnSpc>
              <a:spcBef>
                <a:spcPts val="500"/>
              </a:spcBef>
              <a:spcAft>
                <a:spcPts val="0"/>
              </a:spcAft>
              <a:buClr>
                <a:schemeClr val="dk1"/>
              </a:buClr>
              <a:buSzPts val="1700"/>
              <a:buFont typeface="Arial"/>
              <a:buChar char="•"/>
            </a:pPr>
            <a:r>
              <a:rPr lang="en" sz="1700" b="0" i="0" u="none" strike="noStrike" cap="none">
                <a:solidFill>
                  <a:schemeClr val="dk1"/>
                </a:solidFill>
                <a:latin typeface="Rockwell"/>
                <a:ea typeface="Rockwell"/>
                <a:cs typeface="Rockwell"/>
                <a:sym typeface="Rockwell"/>
              </a:rPr>
              <a:t>Have a basic understanding of </a:t>
            </a:r>
            <a:r>
              <a:rPr lang="en" sz="1700" b="0" i="0" u="none" strike="noStrike" cap="none">
                <a:solidFill>
                  <a:schemeClr val="dk1"/>
                </a:solidFill>
                <a:highlight>
                  <a:srgbClr val="FFFF00"/>
                </a:highlight>
                <a:latin typeface="Rockwell"/>
                <a:ea typeface="Rockwell"/>
                <a:cs typeface="Rockwell"/>
                <a:sym typeface="Rockwell"/>
              </a:rPr>
              <a:t>U.S. history and government</a:t>
            </a:r>
            <a:endParaRPr sz="1700">
              <a:solidFill>
                <a:schemeClr val="dk1"/>
              </a:solidFill>
              <a:highlight>
                <a:srgbClr val="FFFF00"/>
              </a:highlight>
            </a:endParaRPr>
          </a:p>
          <a:p>
            <a:pPr marL="685800" marR="0" lvl="1" indent="-222250" algn="l" rtl="0">
              <a:lnSpc>
                <a:spcPct val="120000"/>
              </a:lnSpc>
              <a:spcBef>
                <a:spcPts val="500"/>
              </a:spcBef>
              <a:spcAft>
                <a:spcPts val="0"/>
              </a:spcAft>
              <a:buClr>
                <a:schemeClr val="dk1"/>
              </a:buClr>
              <a:buSzPts val="1700"/>
              <a:buFont typeface="Arial"/>
              <a:buChar char="•"/>
            </a:pPr>
            <a:r>
              <a:rPr lang="en" sz="1700" b="0" i="0" u="none" strike="noStrike" cap="none">
                <a:solidFill>
                  <a:schemeClr val="dk1"/>
                </a:solidFill>
                <a:latin typeface="Rockwell"/>
                <a:ea typeface="Rockwell"/>
                <a:cs typeface="Rockwell"/>
                <a:sym typeface="Rockwell"/>
              </a:rPr>
              <a:t>Be of good </a:t>
            </a:r>
            <a:r>
              <a:rPr lang="en" sz="1700" b="0" i="0" u="none" strike="noStrike" cap="none">
                <a:solidFill>
                  <a:schemeClr val="dk1"/>
                </a:solidFill>
                <a:highlight>
                  <a:srgbClr val="FFFF00"/>
                </a:highlight>
                <a:latin typeface="Rockwell"/>
                <a:ea typeface="Rockwell"/>
                <a:cs typeface="Rockwell"/>
                <a:sym typeface="Rockwell"/>
              </a:rPr>
              <a:t>moral </a:t>
            </a:r>
            <a:r>
              <a:rPr lang="en" sz="1700" b="0" i="0" u="none" strike="noStrike" cap="none">
                <a:solidFill>
                  <a:schemeClr val="dk1"/>
                </a:solidFill>
                <a:latin typeface="Rockwell"/>
                <a:ea typeface="Rockwell"/>
                <a:cs typeface="Rockwell"/>
                <a:sym typeface="Rockwell"/>
              </a:rPr>
              <a:t>character</a:t>
            </a:r>
            <a:endParaRPr sz="1700">
              <a:solidFill>
                <a:schemeClr val="dk1"/>
              </a:solidFill>
            </a:endParaRPr>
          </a:p>
          <a:p>
            <a:pPr marL="685800" marR="0" lvl="1" indent="-222250" algn="l" rtl="0">
              <a:lnSpc>
                <a:spcPct val="120000"/>
              </a:lnSpc>
              <a:spcBef>
                <a:spcPts val="500"/>
              </a:spcBef>
              <a:spcAft>
                <a:spcPts val="0"/>
              </a:spcAft>
              <a:buClr>
                <a:schemeClr val="dk1"/>
              </a:buClr>
              <a:buSzPts val="1700"/>
              <a:buFont typeface="Arial"/>
              <a:buChar char="•"/>
            </a:pPr>
            <a:r>
              <a:rPr lang="en" sz="1700" b="0" i="0" u="none" strike="noStrike" cap="none">
                <a:solidFill>
                  <a:schemeClr val="dk1"/>
                </a:solidFill>
                <a:latin typeface="Rockwell"/>
                <a:ea typeface="Rockwell"/>
                <a:cs typeface="Rockwell"/>
                <a:sym typeface="Rockwell"/>
              </a:rPr>
              <a:t>Demonstrate an attachment to the </a:t>
            </a:r>
            <a:r>
              <a:rPr lang="en" sz="1700" b="0" i="0" u="none" strike="noStrike" cap="none">
                <a:solidFill>
                  <a:schemeClr val="dk1"/>
                </a:solidFill>
                <a:highlight>
                  <a:srgbClr val="FFFF00"/>
                </a:highlight>
                <a:latin typeface="Rockwell"/>
                <a:ea typeface="Rockwell"/>
                <a:cs typeface="Rockwell"/>
                <a:sym typeface="Rockwell"/>
              </a:rPr>
              <a:t>United States  </a:t>
            </a:r>
            <a:endParaRPr sz="1700">
              <a:solidFill>
                <a:schemeClr val="dk1"/>
              </a:solidFill>
              <a:highlight>
                <a:srgbClr val="FFFF00"/>
              </a:highlight>
            </a:endParaRPr>
          </a:p>
        </p:txBody>
      </p:sp>
      <p:pic>
        <p:nvPicPr>
          <p:cNvPr id="556" name="Google Shape;556;p86"/>
          <p:cNvPicPr preferRelativeResize="0"/>
          <p:nvPr/>
        </p:nvPicPr>
        <p:blipFill rotWithShape="1">
          <a:blip r:embed="rId3">
            <a:alphaModFix/>
          </a:blip>
          <a:srcRect b="44342"/>
          <a:stretch/>
        </p:blipFill>
        <p:spPr>
          <a:xfrm>
            <a:off x="5310200" y="2914650"/>
            <a:ext cx="3446950" cy="2017838"/>
          </a:xfrm>
          <a:prstGeom prst="rect">
            <a:avLst/>
          </a:prstGeom>
          <a:noFill/>
          <a:ln w="38100" cap="flat" cmpd="sng">
            <a:solidFill>
              <a:srgbClr val="FF0000"/>
            </a:solidFill>
            <a:prstDash val="solid"/>
            <a:round/>
            <a:headEnd type="none" w="sm" len="sm"/>
            <a:tailEnd type="none" w="sm" len="sm"/>
          </a:ln>
        </p:spPr>
      </p:pic>
      <p:pic>
        <p:nvPicPr>
          <p:cNvPr id="557" name="Google Shape;557;p86"/>
          <p:cNvPicPr preferRelativeResize="0"/>
          <p:nvPr/>
        </p:nvPicPr>
        <p:blipFill rotWithShape="1">
          <a:blip r:embed="rId4">
            <a:alphaModFix/>
          </a:blip>
          <a:srcRect/>
          <a:stretch/>
        </p:blipFill>
        <p:spPr>
          <a:xfrm>
            <a:off x="5679800" y="870431"/>
            <a:ext cx="3235601" cy="1820006"/>
          </a:xfrm>
          <a:prstGeom prst="rect">
            <a:avLst/>
          </a:prstGeom>
          <a:noFill/>
          <a:ln w="19050" cap="flat" cmpd="sng">
            <a:solidFill>
              <a:srgbClr val="C0C0C0"/>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87" descr="NOW ON DVD!! (INCLUDES VIDEOS, LYRICS, QUIZZES, &amp; AUDIO)! http://www.socialstudies.com/c/product.html?nocache@2+s@WmOwlWIpyFFec+record@TF45568&#10;&#10;LYRICS: &#10; &#10;Constitution, Constitution &#10;The law that's supreme all across the Union &#10;Constitution, Constitution &#10;The founders agreed we would need a solution &#10;It's a great work, the framework of our nation &#10;It's a great work, one of the greatest on paper &#10;Constitution, Constitution T&#10;he law that's supreme all across the Union &#10;&#10;INTRO&#10;September 17, 1787 &#10;In the Pennsylvania statehouse, a meeting was ending &#10;A secret convention, delegates from twelve states &#10;Here's what they came up with after months of debates: &#10;&#10;PREAMBLE &#10;We the people of the United States &#10;Claim justice, liberty, all that relates&#10;In the Preamble, lots of pride you'll find &#10;The mission statement of what the founders designed &#10;&#10;ARTICLE I &#10;Following the Preamble, there are seven articles &#10;First one says who makes the laws and rules &#10;It's the Legislative Branch, that's what their job is &#10;House and Senate both, known as the Congress&#10; &#10;ARTICLE II &#10;The leader we choose through Article II &#10;Is the president, executive power ensues &#10;As Commander in Chief, with the ability &#10;To the guide the country through war and treaty &#10;&#10;ARTICLE III &#10;You'll see from Article III, we have Judiciary &#10;That means the courts that can punish or set free &#10;And if there's ever the question: &quot;Is this law constitutional?&quot; &#10;Well, ask the Supreme Court, it should know &#10;&#10;CHORUS &#10;&#10;ARTICLE IV &#10;To create a new state in the land we adore &#10;Congress must agree, reads Article IV &#10;All these states work together, yes the Union is one &#10;A brotherhood to protect from invasion &#10;&#10;ARTICLE V &#10;Article Five could be why this work has survived &#10;It says we can change it to keep with the times &#10;2/3 of the House and of the Senate &#10;Plus approval from the states makes a new amendment &#10;&#10;ARTICLE VI &#10;Every judge and every court must understand &#10;Constitution is supreme law of the land &#10;And elected officials must agree with this list &#10;Vowing to an oath, part of Article VI &#10;&#10;ARTICLE VII &#10;Well, the seventh and the last of the articles we sing about &#10;Is about how the Constitution came about &#10;When nine states signed it and were satisfied &#10;That's when it could take effect, what we call ratified &#10;&#10;OUTRO &#10;These seven articles are the foundation&#10;Layers of guidelines that help build our nation &#10;First Congress meeting would lead to something bright &#10;The ten amendments, known as the Bills of Rights&#10; &#10;CHORUS &#10;&#10;WEBSITE: http://smartsongs.org  iTUNES: http://itunes.apple.com/us/artist/smart-songs/id448968411 &#10;LIKE US ON FACEBOOK: http://www.facebook.com/#!/smartsongsmusic&#10;&#10;Smart Songs &#10;Shoeless Jeff and Scott Free&#10;Beat by Drizzle &#10;Learn about the 7 Articles of the Constitution!" title="Constitution Rap - Smart Songs">
            <a:hlinkClick r:id="rId3"/>
          </p:cNvPr>
          <p:cNvPicPr preferRelativeResize="0"/>
          <p:nvPr/>
        </p:nvPicPr>
        <p:blipFill>
          <a:blip r:embed="rId4">
            <a:alphaModFix/>
          </a:blip>
          <a:stretch>
            <a:fillRect/>
          </a:stretch>
        </p:blipFill>
        <p:spPr>
          <a:xfrm>
            <a:off x="152400" y="114300"/>
            <a:ext cx="8700100" cy="46149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3"/>
                                        </p:tgtEl>
                                        <p:attrNameLst>
                                          <p:attrName>style.visibility</p:attrName>
                                        </p:attrNameLst>
                                      </p:cBhvr>
                                      <p:to>
                                        <p:strVal val="visible"/>
                                      </p:to>
                                    </p:set>
                                    <p:animEffect transition="in" filter="fade">
                                      <p:cBhvr>
                                        <p:cTn id="7" dur="1000"/>
                                        <p:tgtEl>
                                          <p:spTgt spid="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88"/>
          <p:cNvSpPr txBox="1"/>
          <p:nvPr/>
        </p:nvSpPr>
        <p:spPr>
          <a:xfrm>
            <a:off x="414250" y="743050"/>
            <a:ext cx="8040000" cy="3723300"/>
          </a:xfrm>
          <a:prstGeom prst="rect">
            <a:avLst/>
          </a:prstGeom>
          <a:noFill/>
          <a:ln>
            <a:noFill/>
          </a:ln>
        </p:spPr>
        <p:txBody>
          <a:bodyPr spcFirstLastPara="1" wrap="square" lIns="91425" tIns="91425" rIns="91425" bIns="91425" anchor="t" anchorCtr="0">
            <a:noAutofit/>
          </a:bodyPr>
          <a:lstStyle/>
          <a:p>
            <a:pPr marL="0" lvl="0" indent="0" algn="ctr" rtl="0">
              <a:lnSpc>
                <a:spcPct val="110000"/>
              </a:lnSpc>
              <a:spcBef>
                <a:spcPts val="0"/>
              </a:spcBef>
              <a:spcAft>
                <a:spcPts val="0"/>
              </a:spcAft>
              <a:buNone/>
            </a:pPr>
            <a:r>
              <a:rPr lang="en" sz="2400" b="1" u="sng">
                <a:latin typeface="Times New Roman"/>
                <a:ea typeface="Times New Roman"/>
                <a:cs typeface="Times New Roman"/>
                <a:sym typeface="Times New Roman"/>
              </a:rPr>
              <a:t>Written Reflection</a:t>
            </a:r>
            <a:endParaRPr sz="2400" b="1" u="sng">
              <a:latin typeface="Times New Roman"/>
              <a:ea typeface="Times New Roman"/>
              <a:cs typeface="Times New Roman"/>
              <a:sym typeface="Times New Roman"/>
            </a:endParaRPr>
          </a:p>
          <a:p>
            <a:pPr marL="0" lvl="0" indent="0" algn="l" rtl="0">
              <a:lnSpc>
                <a:spcPct val="110000"/>
              </a:lnSpc>
              <a:spcBef>
                <a:spcPts val="0"/>
              </a:spcBef>
              <a:spcAft>
                <a:spcPts val="0"/>
              </a:spcAft>
              <a:buNone/>
            </a:pPr>
            <a:endParaRPr sz="2400" b="1" u="sng">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Why do you think it’s important to participate in the Democratic process?</a:t>
            </a:r>
            <a:endParaRPr sz="2400" b="1">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 sz="2400" b="1">
                <a:latin typeface="Times New Roman"/>
                <a:ea typeface="Times New Roman"/>
                <a:cs typeface="Times New Roman"/>
                <a:sym typeface="Times New Roman"/>
              </a:rPr>
              <a:t>What amendment do you think is the most important to maintain freedom and democracy?</a:t>
            </a:r>
            <a:endParaRPr sz="2400" b="1">
              <a:latin typeface="Times New Roman"/>
              <a:ea typeface="Times New Roman"/>
              <a:cs typeface="Times New Roman"/>
              <a:sym typeface="Times New Roman"/>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89"/>
          <p:cNvSpPr txBox="1">
            <a:spLocks noGrp="1"/>
          </p:cNvSpPr>
          <p:nvPr>
            <p:ph type="title"/>
          </p:nvPr>
        </p:nvSpPr>
        <p:spPr>
          <a:xfrm>
            <a:off x="424000" y="1978425"/>
            <a:ext cx="85206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Please pick up your vocabulary and begin working on it.  Yes you may work with a partner.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8"/>
          <p:cNvSpPr txBox="1">
            <a:spLocks noGrp="1"/>
          </p:cNvSpPr>
          <p:nvPr>
            <p:ph type="title"/>
          </p:nvPr>
        </p:nvSpPr>
        <p:spPr>
          <a:xfrm>
            <a:off x="311700" y="101075"/>
            <a:ext cx="8520600" cy="1005000"/>
          </a:xfrm>
          <a:prstGeom prst="rect">
            <a:avLst/>
          </a:prstGeom>
          <a:ln w="9525"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2600">
                <a:solidFill>
                  <a:srgbClr val="1A1A1A"/>
                </a:solidFill>
                <a:latin typeface="Cherry Cream Soda"/>
                <a:ea typeface="Cherry Cream Soda"/>
                <a:cs typeface="Cherry Cream Soda"/>
                <a:sym typeface="Cherry Cream Soda"/>
              </a:rPr>
              <a:t>The Declaration of Independence-Our break up with Great Britain</a:t>
            </a:r>
            <a:endParaRPr sz="2600">
              <a:solidFill>
                <a:srgbClr val="1A1A1A"/>
              </a:solidFill>
              <a:latin typeface="Cherry Cream Soda"/>
              <a:ea typeface="Cherry Cream Soda"/>
              <a:cs typeface="Cherry Cream Soda"/>
              <a:sym typeface="Cherry Cream Soda"/>
            </a:endParaRPr>
          </a:p>
        </p:txBody>
      </p:sp>
      <p:sp>
        <p:nvSpPr>
          <p:cNvPr id="285" name="Google Shape;285;p48"/>
          <p:cNvSpPr txBox="1"/>
          <p:nvPr/>
        </p:nvSpPr>
        <p:spPr>
          <a:xfrm>
            <a:off x="268200" y="1311675"/>
            <a:ext cx="5762400" cy="33639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Georgia"/>
              <a:buChar char="●"/>
            </a:pPr>
            <a:r>
              <a:rPr lang="en" sz="2400">
                <a:latin typeface="Georgia"/>
                <a:ea typeface="Georgia"/>
                <a:cs typeface="Georgia"/>
                <a:sym typeface="Georgia"/>
              </a:rPr>
              <a:t>The Declaration of Independence was written in 1776</a:t>
            </a: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 sz="2400">
                <a:latin typeface="Georgia"/>
                <a:ea typeface="Georgia"/>
                <a:cs typeface="Georgia"/>
                <a:sym typeface="Georgia"/>
              </a:rPr>
              <a:t>In </a:t>
            </a:r>
            <a:r>
              <a:rPr lang="en" sz="2400" b="1" u="sng">
                <a:latin typeface="Georgia"/>
                <a:ea typeface="Georgia"/>
                <a:cs typeface="Georgia"/>
                <a:sym typeface="Georgia"/>
              </a:rPr>
              <a:t>reaction</a:t>
            </a:r>
            <a:r>
              <a:rPr lang="en" sz="2400" b="1">
                <a:latin typeface="Georgia"/>
                <a:ea typeface="Georgia"/>
                <a:cs typeface="Georgia"/>
                <a:sym typeface="Georgia"/>
              </a:rPr>
              <a:t> to </a:t>
            </a:r>
            <a:r>
              <a:rPr lang="en" sz="2400" b="1">
                <a:highlight>
                  <a:srgbClr val="FFFF00"/>
                </a:highlight>
                <a:latin typeface="Georgia"/>
                <a:ea typeface="Georgia"/>
                <a:cs typeface="Georgia"/>
                <a:sym typeface="Georgia"/>
              </a:rPr>
              <a:t>colonial experiences under British rule</a:t>
            </a:r>
            <a:endParaRPr sz="2400" b="1">
              <a:highlight>
                <a:srgbClr val="FFFF00"/>
              </a:highlight>
              <a:latin typeface="Georgia"/>
              <a:ea typeface="Georgia"/>
              <a:cs typeface="Georgia"/>
              <a:sym typeface="Georgia"/>
            </a:endParaRPr>
          </a:p>
          <a:p>
            <a:pPr marL="457200" lvl="0" indent="-381000" algn="l" rtl="0">
              <a:spcBef>
                <a:spcPts val="0"/>
              </a:spcBef>
              <a:spcAft>
                <a:spcPts val="0"/>
              </a:spcAft>
              <a:buSzPts val="2400"/>
              <a:buFont typeface="Georgia"/>
              <a:buChar char="●"/>
            </a:pPr>
            <a:r>
              <a:rPr lang="en" sz="2400" b="1">
                <a:latin typeface="Georgia"/>
                <a:ea typeface="Georgia"/>
                <a:cs typeface="Georgia"/>
                <a:sym typeface="Georgia"/>
              </a:rPr>
              <a:t>It </a:t>
            </a:r>
            <a:r>
              <a:rPr lang="en" sz="2400">
                <a:latin typeface="Georgia"/>
                <a:ea typeface="Georgia"/>
                <a:cs typeface="Georgia"/>
                <a:sym typeface="Georgia"/>
              </a:rPr>
              <a:t>explained </a:t>
            </a:r>
            <a:r>
              <a:rPr lang="en" sz="2400" b="1">
                <a:latin typeface="Georgia"/>
                <a:ea typeface="Georgia"/>
                <a:cs typeface="Georgia"/>
                <a:sym typeface="Georgia"/>
              </a:rPr>
              <a:t>WHY </a:t>
            </a:r>
            <a:r>
              <a:rPr lang="en" sz="2400" b="1">
                <a:solidFill>
                  <a:srgbClr val="FF0000"/>
                </a:solidFill>
                <a:latin typeface="Georgia"/>
                <a:ea typeface="Georgia"/>
                <a:cs typeface="Georgia"/>
                <a:sym typeface="Georgia"/>
              </a:rPr>
              <a:t>(grievance-complaints)</a:t>
            </a:r>
            <a:r>
              <a:rPr lang="en" sz="2400" b="1">
                <a:latin typeface="Georgia"/>
                <a:ea typeface="Georgia"/>
                <a:cs typeface="Georgia"/>
                <a:sym typeface="Georgia"/>
              </a:rPr>
              <a:t> </a:t>
            </a:r>
            <a:r>
              <a:rPr lang="en" sz="2400">
                <a:latin typeface="Georgia"/>
                <a:ea typeface="Georgia"/>
                <a:cs typeface="Georgia"/>
                <a:sym typeface="Georgia"/>
              </a:rPr>
              <a:t>colonists sought independence from England</a:t>
            </a:r>
            <a:endParaRPr sz="2400">
              <a:latin typeface="Georgia"/>
              <a:ea typeface="Georgia"/>
              <a:cs typeface="Georgia"/>
              <a:sym typeface="Georgia"/>
            </a:endParaRPr>
          </a:p>
          <a:p>
            <a:pPr marL="457200" lvl="0" indent="0" algn="l" rtl="0">
              <a:spcBef>
                <a:spcPts val="0"/>
              </a:spcBef>
              <a:spcAft>
                <a:spcPts val="0"/>
              </a:spcAft>
              <a:buNone/>
            </a:pPr>
            <a:endParaRPr sz="2400" b="1">
              <a:latin typeface="Georgia"/>
              <a:ea typeface="Georgia"/>
              <a:cs typeface="Georgia"/>
              <a:sym typeface="Georgia"/>
            </a:endParaRPr>
          </a:p>
          <a:p>
            <a:pPr marL="457200" lvl="0" indent="0" algn="l" rtl="0">
              <a:spcBef>
                <a:spcPts val="0"/>
              </a:spcBef>
              <a:spcAft>
                <a:spcPts val="0"/>
              </a:spcAft>
              <a:buNone/>
            </a:pPr>
            <a:endParaRPr sz="2400" b="1">
              <a:latin typeface="Georgia"/>
              <a:ea typeface="Georgia"/>
              <a:cs typeface="Georgia"/>
              <a:sym typeface="Georgia"/>
            </a:endParaRPr>
          </a:p>
          <a:p>
            <a:pPr marL="914400" lvl="0" indent="0" algn="l" rtl="0">
              <a:spcBef>
                <a:spcPts val="0"/>
              </a:spcBef>
              <a:spcAft>
                <a:spcPts val="0"/>
              </a:spcAft>
              <a:buNone/>
            </a:pPr>
            <a:r>
              <a:rPr lang="en" sz="2400">
                <a:latin typeface="Georgia"/>
                <a:ea typeface="Georgia"/>
                <a:cs typeface="Georgia"/>
                <a:sym typeface="Georgia"/>
              </a:rPr>
              <a:t>				</a:t>
            </a:r>
            <a:endParaRPr sz="2400">
              <a:latin typeface="Georgia"/>
              <a:ea typeface="Georgia"/>
              <a:cs typeface="Georgia"/>
              <a:sym typeface="Georgia"/>
            </a:endParaRPr>
          </a:p>
          <a:p>
            <a:pPr marL="914400" lvl="0" indent="457200" algn="l" rtl="0">
              <a:spcBef>
                <a:spcPts val="0"/>
              </a:spcBef>
              <a:spcAft>
                <a:spcPts val="0"/>
              </a:spcAft>
              <a:buNone/>
            </a:pPr>
            <a:endParaRPr sz="2400" b="1">
              <a:latin typeface="Georgia"/>
              <a:ea typeface="Georgia"/>
              <a:cs typeface="Georgia"/>
              <a:sym typeface="Georgia"/>
            </a:endParaRPr>
          </a:p>
        </p:txBody>
      </p:sp>
      <p:pic>
        <p:nvPicPr>
          <p:cNvPr id="286" name="Google Shape;286;p48"/>
          <p:cNvPicPr preferRelativeResize="0"/>
          <p:nvPr/>
        </p:nvPicPr>
        <p:blipFill>
          <a:blip r:embed="rId3">
            <a:alphaModFix/>
          </a:blip>
          <a:stretch>
            <a:fillRect/>
          </a:stretch>
        </p:blipFill>
        <p:spPr>
          <a:xfrm>
            <a:off x="6289000" y="1301900"/>
            <a:ext cx="2493125" cy="3383450"/>
          </a:xfrm>
          <a:prstGeom prst="rect">
            <a:avLst/>
          </a:prstGeom>
          <a:noFill/>
          <a:ln w="76200" cap="flat" cmpd="sng">
            <a:solidFill>
              <a:srgbClr val="0C343D"/>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9"/>
          <p:cNvSpPr txBox="1">
            <a:spLocks noGrp="1"/>
          </p:cNvSpPr>
          <p:nvPr>
            <p:ph type="title"/>
          </p:nvPr>
        </p:nvSpPr>
        <p:spPr>
          <a:xfrm>
            <a:off x="230125" y="115073"/>
            <a:ext cx="8545800" cy="558900"/>
          </a:xfrm>
          <a:prstGeom prst="rect">
            <a:avLst/>
          </a:prstGeom>
          <a:noFill/>
          <a:ln w="9525"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Bookman Old Style"/>
              <a:buNone/>
            </a:pPr>
            <a:r>
              <a:rPr lang="en" sz="3800">
                <a:latin typeface="Arial Black"/>
                <a:ea typeface="Arial Black"/>
                <a:cs typeface="Arial Black"/>
                <a:sym typeface="Arial Black"/>
              </a:rPr>
              <a:t>Declaration of Independence </a:t>
            </a:r>
            <a:endParaRPr sz="3800">
              <a:latin typeface="Arial Black"/>
              <a:ea typeface="Arial Black"/>
              <a:cs typeface="Arial Black"/>
              <a:sym typeface="Arial Black"/>
            </a:endParaRPr>
          </a:p>
        </p:txBody>
      </p:sp>
      <p:sp>
        <p:nvSpPr>
          <p:cNvPr id="292" name="Google Shape;292;p49"/>
          <p:cNvSpPr txBox="1">
            <a:spLocks noGrp="1"/>
          </p:cNvSpPr>
          <p:nvPr>
            <p:ph type="body" idx="1"/>
          </p:nvPr>
        </p:nvSpPr>
        <p:spPr>
          <a:xfrm>
            <a:off x="95900" y="730688"/>
            <a:ext cx="4556700" cy="41079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 sz="2500" i="0" u="none">
                <a:solidFill>
                  <a:srgbClr val="262626"/>
                </a:solidFill>
                <a:latin typeface="Playfair Display"/>
                <a:ea typeface="Playfair Display"/>
                <a:cs typeface="Playfair Display"/>
                <a:sym typeface="Playfair Display"/>
              </a:rPr>
              <a:t>Writers of the Declaration:</a:t>
            </a:r>
            <a:endParaRPr sz="2500">
              <a:solidFill>
                <a:srgbClr val="262626"/>
              </a:solidFill>
              <a:latin typeface="Playfair Display"/>
              <a:ea typeface="Playfair Display"/>
              <a:cs typeface="Playfair Display"/>
              <a:sym typeface="Playfair Display"/>
            </a:endParaRPr>
          </a:p>
          <a:p>
            <a:pPr marL="0" marR="0" lvl="0" indent="0" algn="l" rtl="0">
              <a:lnSpc>
                <a:spcPct val="120000"/>
              </a:lnSpc>
              <a:spcBef>
                <a:spcPts val="500"/>
              </a:spcBef>
              <a:spcAft>
                <a:spcPts val="0"/>
              </a:spcAft>
              <a:buNone/>
            </a:pPr>
            <a:r>
              <a:rPr lang="en" sz="2400" b="1" i="0" u="sng" strike="noStrike" cap="none">
                <a:solidFill>
                  <a:srgbClr val="262626"/>
                </a:solidFill>
                <a:latin typeface="Playfair Display"/>
                <a:ea typeface="Playfair Display"/>
                <a:cs typeface="Playfair Display"/>
                <a:sym typeface="Playfair Display"/>
              </a:rPr>
              <a:t>Committee of Five</a:t>
            </a:r>
            <a:endParaRPr sz="2400" b="1" i="0" u="sng" strike="noStrike" cap="none">
              <a:solidFill>
                <a:srgbClr val="262626"/>
              </a:solidFill>
              <a:latin typeface="Playfair Display"/>
              <a:ea typeface="Playfair Display"/>
              <a:cs typeface="Playfair Display"/>
              <a:sym typeface="Playfair Display"/>
            </a:endParaRPr>
          </a:p>
          <a:p>
            <a:pPr marL="0" lvl="0" indent="0" algn="l" rtl="0">
              <a:spcBef>
                <a:spcPts val="500"/>
              </a:spcBef>
              <a:spcAft>
                <a:spcPts val="0"/>
              </a:spcAft>
              <a:buNone/>
            </a:pPr>
            <a:r>
              <a:rPr lang="en" sz="2000" b="1">
                <a:solidFill>
                  <a:srgbClr val="262626"/>
                </a:solidFill>
                <a:latin typeface="Playfair Display"/>
                <a:ea typeface="Playfair Display"/>
                <a:cs typeface="Playfair Display"/>
                <a:sym typeface="Playfair Display"/>
              </a:rPr>
              <a:t>*</a:t>
            </a:r>
            <a:r>
              <a:rPr lang="en" sz="2000" b="1">
                <a:solidFill>
                  <a:srgbClr val="262626"/>
                </a:solidFill>
                <a:highlight>
                  <a:srgbClr val="FFFF00"/>
                </a:highlight>
                <a:latin typeface="Playfair Display"/>
                <a:ea typeface="Playfair Display"/>
                <a:cs typeface="Playfair Display"/>
                <a:sym typeface="Playfair Display"/>
              </a:rPr>
              <a:t>Thomas Jefferson- primary writer</a:t>
            </a:r>
            <a:r>
              <a:rPr lang="en" sz="1000" b="1">
                <a:solidFill>
                  <a:srgbClr val="262626"/>
                </a:solidFill>
                <a:highlight>
                  <a:srgbClr val="FFFF00"/>
                </a:highlight>
                <a:latin typeface="Playfair Display"/>
                <a:ea typeface="Playfair Display"/>
                <a:cs typeface="Playfair Display"/>
                <a:sym typeface="Playfair Display"/>
              </a:rPr>
              <a:t> </a:t>
            </a:r>
            <a:endParaRPr sz="2400" b="1" u="sng">
              <a:solidFill>
                <a:srgbClr val="262626"/>
              </a:solidFill>
              <a:latin typeface="Playfair Display"/>
              <a:ea typeface="Playfair Display"/>
              <a:cs typeface="Playfair Display"/>
              <a:sym typeface="Playfair Display"/>
            </a:endParaRPr>
          </a:p>
          <a:p>
            <a:pPr marL="0" marR="0" lvl="0" indent="0" algn="l" rtl="0">
              <a:lnSpc>
                <a:spcPct val="120000"/>
              </a:lnSpc>
              <a:spcBef>
                <a:spcPts val="500"/>
              </a:spcBef>
              <a:spcAft>
                <a:spcPts val="0"/>
              </a:spcAft>
              <a:buNone/>
            </a:pPr>
            <a:r>
              <a:rPr lang="en" sz="2200" i="0" u="none" strike="noStrike" cap="none">
                <a:solidFill>
                  <a:srgbClr val="262626"/>
                </a:solidFill>
                <a:latin typeface="Playfair Display"/>
                <a:ea typeface="Playfair Display"/>
                <a:cs typeface="Playfair Display"/>
                <a:sym typeface="Playfair Display"/>
              </a:rPr>
              <a:t>John Adams</a:t>
            </a:r>
            <a:endParaRPr sz="2200">
              <a:solidFill>
                <a:srgbClr val="262626"/>
              </a:solidFill>
              <a:latin typeface="Playfair Display"/>
              <a:ea typeface="Playfair Display"/>
              <a:cs typeface="Playfair Display"/>
              <a:sym typeface="Playfair Display"/>
            </a:endParaRPr>
          </a:p>
          <a:p>
            <a:pPr marL="0" marR="0" lvl="0" indent="0" algn="l" rtl="0">
              <a:lnSpc>
                <a:spcPct val="120000"/>
              </a:lnSpc>
              <a:spcBef>
                <a:spcPts val="500"/>
              </a:spcBef>
              <a:spcAft>
                <a:spcPts val="0"/>
              </a:spcAft>
              <a:buNone/>
            </a:pPr>
            <a:r>
              <a:rPr lang="en" sz="2200" i="0" u="none" strike="noStrike" cap="none">
                <a:solidFill>
                  <a:srgbClr val="262626"/>
                </a:solidFill>
                <a:latin typeface="Playfair Display"/>
                <a:ea typeface="Playfair Display"/>
                <a:cs typeface="Playfair Display"/>
                <a:sym typeface="Playfair Display"/>
              </a:rPr>
              <a:t>Benjamin Franklin</a:t>
            </a:r>
            <a:endParaRPr sz="2200">
              <a:solidFill>
                <a:srgbClr val="262626"/>
              </a:solidFill>
              <a:latin typeface="Playfair Display"/>
              <a:ea typeface="Playfair Display"/>
              <a:cs typeface="Playfair Display"/>
              <a:sym typeface="Playfair Display"/>
            </a:endParaRPr>
          </a:p>
          <a:p>
            <a:pPr marL="0" marR="0" lvl="0" indent="0" algn="l" rtl="0">
              <a:lnSpc>
                <a:spcPct val="120000"/>
              </a:lnSpc>
              <a:spcBef>
                <a:spcPts val="500"/>
              </a:spcBef>
              <a:spcAft>
                <a:spcPts val="0"/>
              </a:spcAft>
              <a:buNone/>
            </a:pPr>
            <a:r>
              <a:rPr lang="en" sz="2200" i="0" u="none" strike="noStrike" cap="none">
                <a:solidFill>
                  <a:srgbClr val="262626"/>
                </a:solidFill>
                <a:latin typeface="Playfair Display"/>
                <a:ea typeface="Playfair Display"/>
                <a:cs typeface="Playfair Display"/>
                <a:sym typeface="Playfair Display"/>
              </a:rPr>
              <a:t>Thomas Jefferson,</a:t>
            </a:r>
            <a:endParaRPr sz="2200">
              <a:solidFill>
                <a:srgbClr val="262626"/>
              </a:solidFill>
              <a:latin typeface="Playfair Display"/>
              <a:ea typeface="Playfair Display"/>
              <a:cs typeface="Playfair Display"/>
              <a:sym typeface="Playfair Display"/>
            </a:endParaRPr>
          </a:p>
          <a:p>
            <a:pPr marL="0" marR="0" lvl="0" indent="0" algn="l" rtl="0">
              <a:lnSpc>
                <a:spcPct val="120000"/>
              </a:lnSpc>
              <a:spcBef>
                <a:spcPts val="500"/>
              </a:spcBef>
              <a:spcAft>
                <a:spcPts val="0"/>
              </a:spcAft>
              <a:buNone/>
            </a:pPr>
            <a:r>
              <a:rPr lang="en" sz="2200" i="0" u="none" strike="noStrike" cap="none">
                <a:solidFill>
                  <a:srgbClr val="262626"/>
                </a:solidFill>
                <a:latin typeface="Playfair Display"/>
                <a:ea typeface="Playfair Display"/>
                <a:cs typeface="Playfair Display"/>
                <a:sym typeface="Playfair Display"/>
              </a:rPr>
              <a:t>Roger Sherman</a:t>
            </a:r>
            <a:endParaRPr sz="2200">
              <a:solidFill>
                <a:srgbClr val="262626"/>
              </a:solidFill>
              <a:latin typeface="Playfair Display"/>
              <a:ea typeface="Playfair Display"/>
              <a:cs typeface="Playfair Display"/>
              <a:sym typeface="Playfair Display"/>
            </a:endParaRPr>
          </a:p>
          <a:p>
            <a:pPr marL="0" marR="0" lvl="0" indent="0" algn="l" rtl="0">
              <a:lnSpc>
                <a:spcPct val="120000"/>
              </a:lnSpc>
              <a:spcBef>
                <a:spcPts val="500"/>
              </a:spcBef>
              <a:spcAft>
                <a:spcPts val="0"/>
              </a:spcAft>
              <a:buNone/>
            </a:pPr>
            <a:r>
              <a:rPr lang="en" sz="2200" i="0" u="none" strike="noStrike" cap="none">
                <a:solidFill>
                  <a:srgbClr val="262626"/>
                </a:solidFill>
                <a:latin typeface="Playfair Display"/>
                <a:ea typeface="Playfair Display"/>
                <a:cs typeface="Playfair Display"/>
                <a:sym typeface="Playfair Display"/>
              </a:rPr>
              <a:t>Robert Livingston</a:t>
            </a:r>
            <a:endParaRPr sz="2200">
              <a:solidFill>
                <a:srgbClr val="262626"/>
              </a:solidFill>
              <a:latin typeface="Playfair Display"/>
              <a:ea typeface="Playfair Display"/>
              <a:cs typeface="Playfair Display"/>
              <a:sym typeface="Playfair Display"/>
            </a:endParaRPr>
          </a:p>
          <a:p>
            <a:pPr marL="0" marR="0" lvl="0" indent="0" algn="l" rtl="0">
              <a:lnSpc>
                <a:spcPct val="120000"/>
              </a:lnSpc>
              <a:spcBef>
                <a:spcPts val="500"/>
              </a:spcBef>
              <a:spcAft>
                <a:spcPts val="0"/>
              </a:spcAft>
              <a:buNone/>
            </a:pPr>
            <a:endParaRPr sz="1000" b="1">
              <a:solidFill>
                <a:srgbClr val="262626"/>
              </a:solidFill>
              <a:highlight>
                <a:srgbClr val="FFFF00"/>
              </a:highlight>
              <a:latin typeface="Playfair Display"/>
              <a:ea typeface="Playfair Display"/>
              <a:cs typeface="Playfair Display"/>
              <a:sym typeface="Playfair Display"/>
            </a:endParaRPr>
          </a:p>
        </p:txBody>
      </p:sp>
      <p:pic>
        <p:nvPicPr>
          <p:cNvPr id="293" name="Google Shape;293;p49"/>
          <p:cNvPicPr preferRelativeResize="0"/>
          <p:nvPr/>
        </p:nvPicPr>
        <p:blipFill>
          <a:blip r:embed="rId3">
            <a:alphaModFix/>
          </a:blip>
          <a:stretch>
            <a:fillRect/>
          </a:stretch>
        </p:blipFill>
        <p:spPr>
          <a:xfrm>
            <a:off x="6551175" y="730708"/>
            <a:ext cx="1955350" cy="1472025"/>
          </a:xfrm>
          <a:prstGeom prst="rect">
            <a:avLst/>
          </a:prstGeom>
          <a:noFill/>
          <a:ln w="76200" cap="flat" cmpd="sng">
            <a:solidFill>
              <a:srgbClr val="A2A2A2"/>
            </a:solidFill>
            <a:prstDash val="solid"/>
            <a:round/>
            <a:headEnd type="none" w="sm" len="sm"/>
            <a:tailEnd type="none" w="sm" len="sm"/>
          </a:ln>
        </p:spPr>
      </p:pic>
      <p:pic>
        <p:nvPicPr>
          <p:cNvPr id="294" name="Google Shape;294;p49"/>
          <p:cNvPicPr preferRelativeResize="0"/>
          <p:nvPr/>
        </p:nvPicPr>
        <p:blipFill>
          <a:blip r:embed="rId4">
            <a:alphaModFix/>
          </a:blip>
          <a:stretch>
            <a:fillRect/>
          </a:stretch>
        </p:blipFill>
        <p:spPr>
          <a:xfrm>
            <a:off x="4451125" y="730697"/>
            <a:ext cx="1621483" cy="1933896"/>
          </a:xfrm>
          <a:prstGeom prst="rect">
            <a:avLst/>
          </a:prstGeom>
          <a:noFill/>
          <a:ln w="38100" cap="flat" cmpd="sng">
            <a:solidFill>
              <a:schemeClr val="lt1"/>
            </a:solidFill>
            <a:prstDash val="solid"/>
            <a:round/>
            <a:headEnd type="none" w="sm" len="sm"/>
            <a:tailEnd type="none" w="sm" len="sm"/>
          </a:ln>
        </p:spPr>
      </p:pic>
      <p:pic>
        <p:nvPicPr>
          <p:cNvPr id="295" name="Google Shape;295;p49"/>
          <p:cNvPicPr preferRelativeResize="0"/>
          <p:nvPr/>
        </p:nvPicPr>
        <p:blipFill>
          <a:blip r:embed="rId5">
            <a:alphaModFix/>
          </a:blip>
          <a:stretch>
            <a:fillRect/>
          </a:stretch>
        </p:blipFill>
        <p:spPr>
          <a:xfrm>
            <a:off x="7659375" y="3369813"/>
            <a:ext cx="1285817" cy="1627385"/>
          </a:xfrm>
          <a:prstGeom prst="rect">
            <a:avLst/>
          </a:prstGeom>
          <a:noFill/>
          <a:ln w="9525" cap="flat" cmpd="sng">
            <a:solidFill>
              <a:schemeClr val="lt1"/>
            </a:solidFill>
            <a:prstDash val="solid"/>
            <a:round/>
            <a:headEnd type="none" w="sm" len="sm"/>
            <a:tailEnd type="none" w="sm" len="sm"/>
          </a:ln>
        </p:spPr>
      </p:pic>
      <p:pic>
        <p:nvPicPr>
          <p:cNvPr id="296" name="Google Shape;296;p49" descr="Roger Sherman: Founding Father and &quot;An Old Puritan&quot; - History"/>
          <p:cNvPicPr preferRelativeResize="0"/>
          <p:nvPr/>
        </p:nvPicPr>
        <p:blipFill>
          <a:blip r:embed="rId6">
            <a:alphaModFix/>
          </a:blip>
          <a:stretch>
            <a:fillRect/>
          </a:stretch>
        </p:blipFill>
        <p:spPr>
          <a:xfrm>
            <a:off x="5093650" y="3486525"/>
            <a:ext cx="1795350" cy="1557337"/>
          </a:xfrm>
          <a:prstGeom prst="rect">
            <a:avLst/>
          </a:prstGeom>
          <a:noFill/>
          <a:ln>
            <a:noFill/>
          </a:ln>
        </p:spPr>
      </p:pic>
      <p:pic>
        <p:nvPicPr>
          <p:cNvPr id="297" name="Google Shape;297;p49"/>
          <p:cNvPicPr preferRelativeResize="0"/>
          <p:nvPr/>
        </p:nvPicPr>
        <p:blipFill>
          <a:blip r:embed="rId7">
            <a:alphaModFix/>
          </a:blip>
          <a:stretch>
            <a:fillRect/>
          </a:stretch>
        </p:blipFill>
        <p:spPr>
          <a:xfrm>
            <a:off x="6140728" y="1886701"/>
            <a:ext cx="1349510" cy="1665319"/>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0"/>
          <p:cNvSpPr txBox="1"/>
          <p:nvPr/>
        </p:nvSpPr>
        <p:spPr>
          <a:xfrm>
            <a:off x="31775" y="84025"/>
            <a:ext cx="4752300" cy="42510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en" sz="2700">
                <a:latin typeface="Georgia"/>
                <a:ea typeface="Georgia"/>
                <a:cs typeface="Georgia"/>
                <a:sym typeface="Georgia"/>
              </a:rPr>
              <a:t>Idea of </a:t>
            </a:r>
            <a:r>
              <a:rPr lang="en" sz="2900" b="1">
                <a:latin typeface="Georgia"/>
                <a:ea typeface="Georgia"/>
                <a:cs typeface="Georgia"/>
                <a:sym typeface="Georgia"/>
              </a:rPr>
              <a:t>unalienable rights </a:t>
            </a:r>
            <a:r>
              <a:rPr lang="en" sz="2700">
                <a:latin typeface="Georgia"/>
                <a:ea typeface="Georgia"/>
                <a:cs typeface="Georgia"/>
                <a:sym typeface="Georgia"/>
              </a:rPr>
              <a:t>emerges</a:t>
            </a:r>
            <a:endParaRPr sz="2700">
              <a:latin typeface="Georgia"/>
              <a:ea typeface="Georgia"/>
              <a:cs typeface="Georgia"/>
              <a:sym typeface="Georgia"/>
            </a:endParaRPr>
          </a:p>
          <a:p>
            <a:pPr marL="457200" lvl="0" indent="-400050" algn="l" rtl="0">
              <a:spcBef>
                <a:spcPts val="0"/>
              </a:spcBef>
              <a:spcAft>
                <a:spcPts val="0"/>
              </a:spcAft>
              <a:buSzPts val="2700"/>
              <a:buFont typeface="Georgia"/>
              <a:buChar char="●"/>
            </a:pPr>
            <a:r>
              <a:rPr lang="en" sz="2700" b="1">
                <a:highlight>
                  <a:srgbClr val="FFFF00"/>
                </a:highlight>
                <a:latin typeface="Georgia"/>
                <a:ea typeface="Georgia"/>
                <a:cs typeface="Georgia"/>
                <a:sym typeface="Georgia"/>
              </a:rPr>
              <a:t>Unalienable rights</a:t>
            </a:r>
            <a:r>
              <a:rPr lang="en" sz="2700">
                <a:highlight>
                  <a:srgbClr val="FFFF00"/>
                </a:highlight>
                <a:latin typeface="Georgia"/>
                <a:ea typeface="Georgia"/>
                <a:cs typeface="Georgia"/>
                <a:sym typeface="Georgia"/>
              </a:rPr>
              <a:t>:Rights that cannot be taken away by human law.</a:t>
            </a:r>
            <a:endParaRPr sz="2700">
              <a:highlight>
                <a:srgbClr val="FFFF00"/>
              </a:highlight>
              <a:latin typeface="Georgia"/>
              <a:ea typeface="Georgia"/>
              <a:cs typeface="Georgia"/>
              <a:sym typeface="Georgia"/>
            </a:endParaRPr>
          </a:p>
          <a:p>
            <a:pPr marL="914400" lvl="1" indent="-400050" algn="l" rtl="0">
              <a:spcBef>
                <a:spcPts val="0"/>
              </a:spcBef>
              <a:spcAft>
                <a:spcPts val="0"/>
              </a:spcAft>
              <a:buSzPts val="2700"/>
              <a:buFont typeface="Georgia"/>
              <a:buChar char="○"/>
            </a:pPr>
            <a:r>
              <a:rPr lang="en" sz="2700">
                <a:latin typeface="Georgia"/>
                <a:ea typeface="Georgia"/>
                <a:cs typeface="Georgia"/>
                <a:sym typeface="Georgia"/>
              </a:rPr>
              <a:t>Personal Liberty</a:t>
            </a:r>
            <a:endParaRPr sz="2700">
              <a:latin typeface="Georgia"/>
              <a:ea typeface="Georgia"/>
              <a:cs typeface="Georgia"/>
              <a:sym typeface="Georgia"/>
            </a:endParaRPr>
          </a:p>
          <a:p>
            <a:pPr marL="0" lvl="0" indent="0" algn="l" rtl="0">
              <a:spcBef>
                <a:spcPts val="0"/>
              </a:spcBef>
              <a:spcAft>
                <a:spcPts val="0"/>
              </a:spcAft>
              <a:buNone/>
            </a:pPr>
            <a:endParaRPr sz="2700">
              <a:latin typeface="Georgia"/>
              <a:ea typeface="Georgia"/>
              <a:cs typeface="Georgia"/>
              <a:sym typeface="Georgia"/>
            </a:endParaRPr>
          </a:p>
          <a:p>
            <a:pPr marL="0" lvl="0" indent="0" algn="l" rtl="0">
              <a:spcBef>
                <a:spcPts val="0"/>
              </a:spcBef>
              <a:spcAft>
                <a:spcPts val="0"/>
              </a:spcAft>
              <a:buNone/>
            </a:pPr>
            <a:r>
              <a:rPr lang="en" sz="2200">
                <a:latin typeface="Georgia"/>
                <a:ea typeface="Georgia"/>
                <a:cs typeface="Georgia"/>
                <a:sym typeface="Georgia"/>
              </a:rPr>
              <a:t>*Declaration of Independence is a </a:t>
            </a:r>
            <a:r>
              <a:rPr lang="en" sz="2200" b="1">
                <a:latin typeface="Georgia"/>
                <a:ea typeface="Georgia"/>
                <a:cs typeface="Georgia"/>
                <a:sym typeface="Georgia"/>
              </a:rPr>
              <a:t>primary </a:t>
            </a:r>
            <a:r>
              <a:rPr lang="en" sz="2400" b="1">
                <a:latin typeface="Georgia"/>
                <a:ea typeface="Georgia"/>
                <a:cs typeface="Georgia"/>
                <a:sym typeface="Georgia"/>
              </a:rPr>
              <a:t>source*</a:t>
            </a:r>
            <a:endParaRPr sz="2400" b="1">
              <a:latin typeface="Georgia"/>
              <a:ea typeface="Georgia"/>
              <a:cs typeface="Georgia"/>
              <a:sym typeface="Georgia"/>
            </a:endParaRPr>
          </a:p>
          <a:p>
            <a:pPr marL="0" lvl="0" indent="0" algn="l" rtl="0">
              <a:spcBef>
                <a:spcPts val="0"/>
              </a:spcBef>
              <a:spcAft>
                <a:spcPts val="0"/>
              </a:spcAft>
              <a:buNone/>
            </a:pPr>
            <a:endParaRPr sz="2900">
              <a:latin typeface="Georgia"/>
              <a:ea typeface="Georgia"/>
              <a:cs typeface="Georgia"/>
              <a:sym typeface="Georgia"/>
            </a:endParaRPr>
          </a:p>
          <a:p>
            <a:pPr marL="457200" lvl="0" indent="0" algn="l" rtl="0">
              <a:spcBef>
                <a:spcPts val="0"/>
              </a:spcBef>
              <a:spcAft>
                <a:spcPts val="0"/>
              </a:spcAft>
              <a:buNone/>
            </a:pPr>
            <a:endParaRPr sz="2400" b="1">
              <a:latin typeface="Georgia"/>
              <a:ea typeface="Georgia"/>
              <a:cs typeface="Georgia"/>
              <a:sym typeface="Georgia"/>
            </a:endParaRPr>
          </a:p>
        </p:txBody>
      </p:sp>
      <p:pic>
        <p:nvPicPr>
          <p:cNvPr id="303" name="Google Shape;303;p50"/>
          <p:cNvPicPr preferRelativeResize="0"/>
          <p:nvPr/>
        </p:nvPicPr>
        <p:blipFill>
          <a:blip r:embed="rId3">
            <a:alphaModFix/>
          </a:blip>
          <a:stretch>
            <a:fillRect/>
          </a:stretch>
        </p:blipFill>
        <p:spPr>
          <a:xfrm>
            <a:off x="5525888" y="186100"/>
            <a:ext cx="2828925" cy="2003825"/>
          </a:xfrm>
          <a:prstGeom prst="rect">
            <a:avLst/>
          </a:prstGeom>
          <a:noFill/>
          <a:ln w="9525" cap="flat" cmpd="sng">
            <a:solidFill>
              <a:schemeClr val="dk2"/>
            </a:solidFill>
            <a:prstDash val="solid"/>
            <a:round/>
            <a:headEnd type="none" w="sm" len="sm"/>
            <a:tailEnd type="none" w="sm" len="sm"/>
          </a:ln>
        </p:spPr>
      </p:pic>
      <p:pic>
        <p:nvPicPr>
          <p:cNvPr id="304" name="Google Shape;304;p50"/>
          <p:cNvPicPr preferRelativeResize="0"/>
          <p:nvPr/>
        </p:nvPicPr>
        <p:blipFill>
          <a:blip r:embed="rId4">
            <a:alphaModFix/>
          </a:blip>
          <a:stretch>
            <a:fillRect/>
          </a:stretch>
        </p:blipFill>
        <p:spPr>
          <a:xfrm>
            <a:off x="4840275" y="2308625"/>
            <a:ext cx="4200150" cy="2682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51" descr="&quot;Too Late To Apologize: a Declaration&quot; is Soomo's first satirical video project and is part of our ongoing effort to facilitate learning in creative, innovative ways. Soomo Learning creates online courseware that brings the best web resources to the college classroom. Learn more about Soomo Learning at soomolearning.com&#10;&#10;To get the lyrics or download the mp3, visit: http://soomolearning.com/declaration &#10;&#10;To find out more about Soomo Publishing please visit http://soomolearning.com/&#10;&#10;Music and video based on &quot;Apologize&quot; by One Republic, featuring Timbaland, 2007.&#10;&#10;CREDITS&#10;&#10;DIRECTED BY&#10;TIM ALDEN GRANT&#10;http://timaldengrant.com/&#10;&#10;WRITTEN BY&#10;EMILIA GRANT&#10;https://twitter.com/EmiliaFGrant&#10;&#10;BASED ON AN IDEA BY&#10;JOCELYN EVANS &#10;KRISTY MICHAUD&#10;&#10;PRODUCED BY&#10;TIM ALDEN GRANT&#10;EMILIA GRANT&#10;ZARA ELIZABETH CROCKETT&#10;&#10;FEATURING&#10;R. KEITH HARRIS&#10;&#10;DIRECTOR OF PHOTOGRAPHY&#10;ADAM HOBBS&#10;http://adamhobbs.tv/&#10;&#10;MAKEUP/WIG MASTER&#10;TRENT PCENICNI&#10;&#10;COSTUME DESIGN&#10;DEBORAH AUSTIN&#10;&#10;MUSIC PRODUCED BY&#10;MACK BROCK&#10;https://twitter.com/mackbrock&#10;AARON ROBERTSON&#10;https://twitter.com/robertsonaa&#10;&#10;LYRICS BY&#10;EMILIA GRANT (ADAPTED FROM THE ORIGINAL BY ONEREPUBLIC)&#10;&#10;VOCALS BY&#10;CHRIS BROWN&#10;&#10;ADDITIONAL INSTRUMENTATION&#10;JAMES DUKE&#10;&#10;EDITED BY&#10;ADAM HOBBS&#10;TIM ALDEN GRANT&#10;&#10;CAST&#10;&#10;THOMAS JEFFERSON&#10;R. KEITH HARRIS&#10;&#10;BENJAMIN FRANKLIN&#10;BILL GRANT&#10;jwgrant52@gmail.com&#10;&#10;JOHN HANCOCK&#10;PATRICK GREEN&#10;&#10;JOHN ADAMS&#10;KEVIN COYLE&#10;&#10;SAM ADAMS&#10;NATHAN SWIFT&#10;&#10;KING GEORGE III&#10;TRENT PCENICNI&#10;&#10;A SOOMO PUBLISHING PRODUCTION&#10;TOO LATE TO APOLOGIZE: A DECLARATION&#10;&#10;ASSISTANT DIRECTOR&#10;MIKE TANGALAKIS&#10;https://twitter.com/MikeTangalakis&#10;&#10;FIRST ASSISTANT CAMERA&#10;GREG HUDGINS&#10;&#10;GAFFER&#10;MARK OVERTON&#10;&#10;GRIP&#10;CHARLES &quot;JET&quot; ELLER&#10;&#10;PRODUCTION MANAGER&#10;ZARA ELIZABETH CROCKETT&#10;&#10;MUSIC SUPERVISOR&#10;MACK BROCK&#10;&#10;STAGE HAND&#10;CRAIG TROSTLE&#10;&#10;TECHNICAL DIRECTOR&#10;BRANDON WARREN&#10;&#10;SLATE&#10;MATT WARNER&#10;&#10;PRODUCTION ASSISTANT&#10;J.R. HAPSON&#10;&#10;WARDROBE SUPERVISOR&#10;IVEY BARKER&#10;&#10;EXTRAS&#10;ANTHONY BENARROCH&#10;ANTHONY MADISON&#10;JESS MATNEY&#10;DANIEL F. KORN&#10;&#10;SPECIAL THANKS&#10;BRANDON MISE &amp; BLUE BARNHOUSE&#10;MIKE HARRIS &amp; KILGO METHODIST CHURCH&#10;TYLER FORD &amp; LIGHTBULB CREATIVE&#10;HISTORIC OLD SALEM&#10;BRIAN GRAY &amp; THE CAROLINA THEATRE GREENSBORO&#10;BOOK WORKS&#10;LUKE HILL" title="Too Late to Apologize: A Declaration">
            <a:hlinkClick r:id="rId3"/>
          </p:cNvPr>
          <p:cNvPicPr preferRelativeResize="0"/>
          <p:nvPr/>
        </p:nvPicPr>
        <p:blipFill>
          <a:blip r:embed="rId4">
            <a:alphaModFix/>
          </a:blip>
          <a:stretch>
            <a:fillRect/>
          </a:stretch>
        </p:blipFill>
        <p:spPr>
          <a:xfrm>
            <a:off x="161100" y="126575"/>
            <a:ext cx="8779625" cy="4890350"/>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2"/>
          <p:cNvSpPr txBox="1">
            <a:spLocks noGrp="1"/>
          </p:cNvSpPr>
          <p:nvPr>
            <p:ph type="body" idx="1"/>
          </p:nvPr>
        </p:nvSpPr>
        <p:spPr>
          <a:xfrm>
            <a:off x="2807650" y="0"/>
            <a:ext cx="6121500" cy="4878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 sz="3300" b="1">
                <a:solidFill>
                  <a:srgbClr val="1A1A1A"/>
                </a:solidFill>
                <a:latin typeface="Cherry Cream Soda"/>
                <a:ea typeface="Cherry Cream Soda"/>
                <a:cs typeface="Cherry Cream Soda"/>
                <a:sym typeface="Cherry Cream Soda"/>
              </a:rPr>
              <a:t>The Declaration of Independence Preamble</a:t>
            </a:r>
            <a:endParaRPr sz="3200" b="1">
              <a:solidFill>
                <a:srgbClr val="1A1A1A"/>
              </a:solidFill>
              <a:latin typeface="Cherry Cream Soda"/>
              <a:ea typeface="Cherry Cream Soda"/>
              <a:cs typeface="Cherry Cream Soda"/>
              <a:sym typeface="Cherry Cream Soda"/>
            </a:endParaRPr>
          </a:p>
          <a:p>
            <a:pPr marL="685800" marR="0" lvl="0" indent="0" algn="l" rtl="0">
              <a:lnSpc>
                <a:spcPct val="120000"/>
              </a:lnSpc>
              <a:spcBef>
                <a:spcPts val="500"/>
              </a:spcBef>
              <a:spcAft>
                <a:spcPts val="0"/>
              </a:spcAft>
              <a:buNone/>
            </a:pPr>
            <a:r>
              <a:rPr lang="en" sz="2600" b="0" i="0" u="none" strike="noStrike" cap="none">
                <a:solidFill>
                  <a:srgbClr val="1A1A1A"/>
                </a:solidFill>
                <a:latin typeface="Rockwell"/>
                <a:ea typeface="Rockwell"/>
                <a:cs typeface="Rockwell"/>
                <a:sym typeface="Rockwell"/>
              </a:rPr>
              <a:t>We hold these truths to be self-evident, that all men are created equal, that they are endowed by their Creator with certain </a:t>
            </a:r>
            <a:r>
              <a:rPr lang="en" sz="2600" b="1" i="0" u="sng" strike="noStrike" cap="none">
                <a:solidFill>
                  <a:srgbClr val="1A1A1A"/>
                </a:solidFill>
              </a:rPr>
              <a:t>unalienable </a:t>
            </a:r>
            <a:r>
              <a:rPr lang="en" sz="2600" b="0" i="0" u="none" strike="noStrike" cap="none">
                <a:solidFill>
                  <a:srgbClr val="1A1A1A"/>
                </a:solidFill>
                <a:latin typeface="Rockwell"/>
                <a:ea typeface="Rockwell"/>
                <a:cs typeface="Rockwell"/>
                <a:sym typeface="Rockwell"/>
              </a:rPr>
              <a:t>Rights, that among these are Life, Liberty and the pursuit of Happiness.</a:t>
            </a:r>
            <a:endParaRPr sz="1200">
              <a:solidFill>
                <a:srgbClr val="1A1A1A"/>
              </a:solidFill>
            </a:endParaRPr>
          </a:p>
        </p:txBody>
      </p:sp>
      <p:pic>
        <p:nvPicPr>
          <p:cNvPr id="316" name="Google Shape;316;p52"/>
          <p:cNvPicPr preferRelativeResize="0"/>
          <p:nvPr/>
        </p:nvPicPr>
        <p:blipFill>
          <a:blip r:embed="rId3">
            <a:alphaModFix/>
          </a:blip>
          <a:stretch>
            <a:fillRect/>
          </a:stretch>
        </p:blipFill>
        <p:spPr>
          <a:xfrm rot="-606554">
            <a:off x="392294" y="520391"/>
            <a:ext cx="2299687" cy="2374810"/>
          </a:xfrm>
          <a:prstGeom prst="rect">
            <a:avLst/>
          </a:prstGeom>
          <a:noFill/>
          <a:ln w="38100" cap="flat" cmpd="sng">
            <a:solidFill>
              <a:srgbClr val="7F6000"/>
            </a:solidFill>
            <a:prstDash val="solid"/>
            <a:round/>
            <a:headEnd type="none" w="sm" len="sm"/>
            <a:tailEnd type="none" w="sm" len="sm"/>
          </a:ln>
        </p:spPr>
      </p:pic>
      <p:pic>
        <p:nvPicPr>
          <p:cNvPr id="317" name="Google Shape;317;p52"/>
          <p:cNvPicPr preferRelativeResize="0"/>
          <p:nvPr/>
        </p:nvPicPr>
        <p:blipFill>
          <a:blip r:embed="rId4">
            <a:alphaModFix/>
          </a:blip>
          <a:stretch>
            <a:fillRect/>
          </a:stretch>
        </p:blipFill>
        <p:spPr>
          <a:xfrm>
            <a:off x="580300" y="2902669"/>
            <a:ext cx="2610904" cy="1873377"/>
          </a:xfrm>
          <a:prstGeom prst="rect">
            <a:avLst/>
          </a:prstGeom>
          <a:noFill/>
          <a:ln w="38100" cap="flat" cmpd="sng">
            <a:solidFill>
              <a:srgbClr val="7F6000"/>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Modern Writer">
  <a:themeElements>
    <a:clrScheme name="Modern Writer">
      <a:dk1>
        <a:srgbClr val="2F71DF"/>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amask">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1634</Words>
  <Application>Microsoft Office PowerPoint</Application>
  <PresentationFormat>On-screen Show (16:9)</PresentationFormat>
  <Paragraphs>210</Paragraphs>
  <Slides>46</Slides>
  <Notes>46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46</vt:i4>
      </vt:variant>
    </vt:vector>
  </HeadingPairs>
  <TitlesOfParts>
    <vt:vector size="63" baseType="lpstr">
      <vt:lpstr>Times New Roman</vt:lpstr>
      <vt:lpstr>Bookman Old Style</vt:lpstr>
      <vt:lpstr>Playfair Display</vt:lpstr>
      <vt:lpstr>Source Code Pro</vt:lpstr>
      <vt:lpstr>Calibri</vt:lpstr>
      <vt:lpstr>Arial Black</vt:lpstr>
      <vt:lpstr>Cherry Cream Soda</vt:lpstr>
      <vt:lpstr>Open Sans</vt:lpstr>
      <vt:lpstr>Oswald</vt:lpstr>
      <vt:lpstr>PT Sans Narrow</vt:lpstr>
      <vt:lpstr>Rockwell</vt:lpstr>
      <vt:lpstr>Courier New</vt:lpstr>
      <vt:lpstr>Arial</vt:lpstr>
      <vt:lpstr>Georgia</vt:lpstr>
      <vt:lpstr>Modern Writer</vt:lpstr>
      <vt:lpstr>Tropic</vt:lpstr>
      <vt:lpstr>Damask</vt:lpstr>
      <vt:lpstr>Foundations of the U.S.</vt:lpstr>
      <vt:lpstr>AGENDA: Tuesday &amp; Wednesday</vt:lpstr>
      <vt:lpstr>Why we broke up with Great Britain</vt:lpstr>
      <vt:lpstr>Remember these????</vt:lpstr>
      <vt:lpstr>The Declaration of Independence-Our break up with Great Britain</vt:lpstr>
      <vt:lpstr>Declaration of Independence </vt:lpstr>
      <vt:lpstr>PowerPoint Presentation</vt:lpstr>
      <vt:lpstr>PowerPoint Presentation</vt:lpstr>
      <vt:lpstr>PowerPoint Presentation</vt:lpstr>
      <vt:lpstr>Significance (importance) of the Declaration of Independence was not just for the American people….it also allowed…</vt:lpstr>
      <vt:lpstr>United States’ Motto</vt:lpstr>
      <vt:lpstr>Think about a great break up song!!!</vt:lpstr>
      <vt:lpstr>Here are a few…</vt:lpstr>
      <vt:lpstr>PowerPoint Presentation</vt:lpstr>
      <vt:lpstr>The Constitution</vt:lpstr>
      <vt:lpstr>The Constitution*primary source*</vt:lpstr>
      <vt:lpstr>The Preamble</vt:lpstr>
      <vt:lpstr>PowerPoint Presentation</vt:lpstr>
      <vt:lpstr>SEPARATION OF POWERS UNITED STATES CONSTITUTION</vt:lpstr>
      <vt:lpstr>BRAIN BREAK 5 MINUTES</vt:lpstr>
      <vt:lpstr>PowerPoint Presentation</vt:lpstr>
      <vt:lpstr>LEGISLATIVE BRANCH</vt:lpstr>
      <vt:lpstr>PowerPoint Presentation</vt:lpstr>
      <vt:lpstr>SUPREME COURT</vt:lpstr>
      <vt:lpstr>Alexis de Tocqueville </vt:lpstr>
      <vt:lpstr>The Bill of Rights</vt:lpstr>
      <vt:lpstr>1ST AMENDMENT</vt:lpstr>
      <vt:lpstr>Why was the 1st Amendment added?</vt:lpstr>
      <vt:lpstr>          2ND AMENDMENT</vt:lpstr>
      <vt:lpstr>3RD AMENDMENT</vt:lpstr>
      <vt:lpstr>4TH AMENDMENT</vt:lpstr>
      <vt:lpstr>Why was the 4th Amendment added?</vt:lpstr>
      <vt:lpstr>5TH AMENDMENT</vt:lpstr>
      <vt:lpstr>Why was the 5th Amendment passed?</vt:lpstr>
      <vt:lpstr>6TH AMENDMENT</vt:lpstr>
      <vt:lpstr>7TH AMENDMENT</vt:lpstr>
      <vt:lpstr>8TH AMENDMENT </vt:lpstr>
      <vt:lpstr>9TH AMENDMENT</vt:lpstr>
      <vt:lpstr>10TH AMENDMENT</vt:lpstr>
      <vt:lpstr>Why was the 10th Amendment passed?</vt:lpstr>
      <vt:lpstr>HOW TO PARTICIPATE IN THE DEMOCRATIC PROCESS</vt:lpstr>
      <vt:lpstr>HOW TO PARTICIPATE IN THE DEMOCRATIC PROCESS</vt:lpstr>
      <vt:lpstr>BECOMING A NATURALIZED CITIZEN</vt:lpstr>
      <vt:lpstr>PowerPoint Presentation</vt:lpstr>
      <vt:lpstr>PowerPoint Presentation</vt:lpstr>
      <vt:lpstr>Please pick up your vocabulary and begin working on it.  Yes you may work with a partner.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Foundations of the U.S.</dc:title>
  <dc:creator>Gregory L. Scott</dc:creator>
  <cp:lastModifiedBy>Greg Scott</cp:lastModifiedBy>
  <cp:revision>2</cp:revision>
  <dcterms:modified xsi:type="dcterms:W3CDTF">2023-12-22T23:23:26Z</dcterms:modified>
</cp:coreProperties>
</file>