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handoutMasterIdLst>
    <p:handoutMasterId r:id="rId10"/>
  </p:handoutMasterIdLst>
  <p:sldIdLst>
    <p:sldId id="266" r:id="rId3"/>
    <p:sldId id="267" r:id="rId4"/>
    <p:sldId id="268" r:id="rId5"/>
    <p:sldId id="269" r:id="rId6"/>
    <p:sldId id="270" r:id="rId7"/>
    <p:sldId id="271" r:id="rId8"/>
  </p:sldIdLst>
  <p:sldSz cx="9144000" cy="5143500" type="screen16x9"/>
  <p:notesSz cx="7099300" cy="93853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58A66-4053-4F50-9DF3-01E8E6CBC1B0}" v="2" dt="2023-10-18T00:18:08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224784-6144-3162-FC23-3F16B3C19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D5CEB-39C8-0746-5144-5BBCF876A2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550DB365-2C46-4BF9-9E5A-5F82EDFC0BD8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82475-117B-7522-2795-79DADBD450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5649D-1A1D-AE8A-AAEC-3AB7F7427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D4F1743E-61D1-4C15-AD53-D1841F54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72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www.glscott.org</a:t>
            </a: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817bcf35e_1_319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616"/>
          </a:xfrm>
          <a:prstGeom prst="rect">
            <a:avLst/>
          </a:prstGeom>
        </p:spPr>
        <p:txBody>
          <a:bodyPr spcFirstLastPara="1" wrap="square" lIns="94177" tIns="47076" rIns="94177" bIns="4707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1" name="Google Shape;261;gf817bcf35e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F63A45-0FFA-A567-5933-9AD5B4551F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817bcf35e_1_326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9" name="Google Shape;269;gf817bcf35e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8A1FD1-AA5C-6038-051C-8542CD7E29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817bcf35e_1_336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0" name="Google Shape;280;gf817bcf35e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EA7A1C-35F8-00F6-6811-AAE6C4BA9E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817bcf35e_1_346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1" name="Google Shape;291;gf817bcf35e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6B419C-59DB-1E4F-4450-D998AC35C9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817bcf35e_1_356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2" name="Google Shape;302;gf817bcf35e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36C2DC-69E2-4C3E-7BD5-4651237808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817bcf35e_1_366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47076" rIns="94177" bIns="4707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3" name="Google Shape;313;gf817bcf35e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1DE9E-3919-5EDF-DC3C-25751062B1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5350049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/>
          <p:nvPr/>
        </p:nvSpPr>
        <p:spPr>
          <a:xfrm>
            <a:off x="527152" y="77770"/>
            <a:ext cx="5714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2: EXCLUDED FROM GDP</a:t>
            </a:r>
            <a:endParaRPr sz="1100" dirty="0"/>
          </a:p>
        </p:txBody>
      </p:sp>
      <p:sp>
        <p:nvSpPr>
          <p:cNvPr id="264" name="Google Shape;264;p35"/>
          <p:cNvSpPr/>
          <p:nvPr/>
        </p:nvSpPr>
        <p:spPr>
          <a:xfrm>
            <a:off x="85321" y="801468"/>
            <a:ext cx="8764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Directions: For each of the following slides, find pictures online for the four components of GDP.  Define each and explain how your picture relates to the component. 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237272" y="1478869"/>
            <a:ext cx="64464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858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Intermediate products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Second-Hand sales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Nonmarket Transactions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Underground Economy (Black Market)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Transfer Payment (Cash Transfers )</a:t>
            </a:r>
            <a:endParaRPr sz="1100"/>
          </a:p>
        </p:txBody>
      </p:sp>
      <p:pic>
        <p:nvPicPr>
          <p:cNvPr id="266" name="Google Shape;2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3" y="3018698"/>
            <a:ext cx="8984428" cy="1424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1124900" y="100"/>
            <a:ext cx="661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INTERMEDIATE PRODUCTS</a:t>
            </a:r>
            <a:endParaRPr sz="1100"/>
          </a:p>
        </p:txBody>
      </p:sp>
      <p:sp>
        <p:nvSpPr>
          <p:cNvPr id="274" name="Google Shape;274;p36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76" name="Google Shape;276;p36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5925418" y="4209274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7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1435226" y="100"/>
            <a:ext cx="586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SECOND-HAND SALES</a:t>
            </a:r>
            <a:endParaRPr sz="1100"/>
          </a:p>
        </p:txBody>
      </p:sp>
      <p:sp>
        <p:nvSpPr>
          <p:cNvPr id="285" name="Google Shape;285;p37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6129080" y="414722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581850" y="100"/>
            <a:ext cx="766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NON-MARKET TRANSACTIONS</a:t>
            </a:r>
            <a:endParaRPr sz="1100"/>
          </a:p>
        </p:txBody>
      </p:sp>
      <p:sp>
        <p:nvSpPr>
          <p:cNvPr id="296" name="Google Shape;296;p38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97" name="Google Shape;297;p38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98" name="Google Shape;298;p38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6162330" y="4209274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9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1629177" y="100"/>
            <a:ext cx="4848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 MARKET</a:t>
            </a:r>
            <a:endParaRPr sz="1100"/>
          </a:p>
        </p:txBody>
      </p:sp>
      <p:sp>
        <p:nvSpPr>
          <p:cNvPr id="307" name="Google Shape;307;p39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309" name="Google Shape;309;p39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6041797" y="4209274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6037640" y="414722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1435224" y="100"/>
            <a:ext cx="574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 PAYMENTS</a:t>
            </a:r>
            <a:endParaRPr sz="1100"/>
          </a:p>
        </p:txBody>
      </p:sp>
      <p:sp>
        <p:nvSpPr>
          <p:cNvPr id="319" name="Google Shape;319;p40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321" name="Google Shape;321;p40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145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2</cp:revision>
  <cp:lastPrinted>2023-10-18T00:41:39Z</cp:lastPrinted>
  <dcterms:modified xsi:type="dcterms:W3CDTF">2023-12-24T20:11:11Z</dcterms:modified>
</cp:coreProperties>
</file>