
<file path=[Content_Types].xml><?xml version="1.0" encoding="utf-8"?>
<Types xmlns="http://schemas.openxmlformats.org/package/2006/content-types">
  <Default Extension="fntdata" ContentType="application/x-fontdata"/>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Lst>
  <p:sldSz cx="9144000" cy="5143500" type="screen16x9"/>
  <p:notesSz cx="6858000" cy="9144000"/>
  <p:embeddedFontLst>
    <p:embeddedFont>
      <p:font typeface="Oswald" panose="00000500000000000000" pitchFamily="2" charset="0"/>
      <p:regular r:id="rId32"/>
      <p:bold r:id="rId33"/>
    </p:embeddedFont>
    <p:embeddedFont>
      <p:font typeface="Source Code Pro" panose="020B0509030403020204" pitchFamily="49" charset="0"/>
      <p:regular r:id="rId34"/>
      <p:bold r:id="rId35"/>
      <p:italic r:id="rId36"/>
      <p:boldItalic r:id="rId3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418" y="41"/>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font" Target="fonts/font3.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4.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2.fntdata"/><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149c48225b9_0_10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149c48225b9_0_1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149c48225b9_0_10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149c48225b9_0_1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149c48225b9_0_1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149c48225b9_0_1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149c48225b9_0_1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149c48225b9_0_1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149c48225b9_0_1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149c48225b9_0_1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149c48225b9_0_1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149c48225b9_0_1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149c48225b9_0_5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149c48225b9_0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149c48225b9_0_13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 name="Google Shape;157;g149c48225b9_0_1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149c48225b9_0_13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 name="Google Shape;164;g149c48225b9_0_1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149c48225b9_0_14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 name="Google Shape;171;g149c48225b9_0_1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149c48225b9_0_5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149c48225b9_0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149c48225b9_0_15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 name="Google Shape;177;g149c48225b9_0_1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149c48225b9_0_16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149c48225b9_0_1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149c48225b9_0_16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 name="Google Shape;191;g149c48225b9_0_1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149c48225b9_0_17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 name="Google Shape;197;g149c48225b9_0_1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149c48225b9_0_18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3" name="Google Shape;203;g149c48225b9_0_1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149c48225b9_0_18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 name="Google Shape;209;g149c48225b9_0_1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149c48225b9_0_19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 name="Google Shape;216;g149c48225b9_0_1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149c48225b9_0_20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 name="Google Shape;222;g149c48225b9_0_2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g149c48225b9_0_2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9" name="Google Shape;229;g149c48225b9_0_2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149c48225b9_0_2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5" name="Google Shape;235;g149c48225b9_0_2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149c48225b9_0_6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149c48225b9_0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149c48225b9_0_7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149c48225b9_0_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149c48225b9_0_7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149c48225b9_0_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149c48225b9_0_8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149c48225b9_0_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149c48225b9_0_8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149c48225b9_0_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149c48225b9_0_9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149c48225b9_0_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149c48225b9_0_9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149c48225b9_0_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rot="10800000">
            <a:off x="4226100" y="2933550"/>
            <a:ext cx="691800" cy="388500"/>
          </a:xfrm>
          <a:prstGeom prst="triangle">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25" y="0"/>
            <a:ext cx="9144000" cy="31242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txBox="1">
            <a:spLocks noGrp="1"/>
          </p:cNvSpPr>
          <p:nvPr>
            <p:ph type="ctrTitle"/>
          </p:nvPr>
        </p:nvSpPr>
        <p:spPr>
          <a:xfrm>
            <a:off x="411175" y="644300"/>
            <a:ext cx="8282400" cy="2109000"/>
          </a:xfrm>
          <a:prstGeom prst="rect">
            <a:avLst/>
          </a:prstGeom>
        </p:spPr>
        <p:txBody>
          <a:bodyPr spcFirstLastPara="1" wrap="square" lIns="91425" tIns="91425" rIns="91425" bIns="91425" anchor="b" anchorCtr="0">
            <a:normAutofit/>
          </a:bodyPr>
          <a:lstStyle>
            <a:lvl1pPr lvl="0" algn="ctr">
              <a:spcBef>
                <a:spcPts val="0"/>
              </a:spcBef>
              <a:spcAft>
                <a:spcPts val="0"/>
              </a:spcAft>
              <a:buClr>
                <a:schemeClr val="lt1"/>
              </a:buClr>
              <a:buSzPts val="6000"/>
              <a:buNone/>
              <a:defRPr sz="6000">
                <a:solidFill>
                  <a:schemeClr val="lt1"/>
                </a:solidFill>
              </a:defRPr>
            </a:lvl1pPr>
            <a:lvl2pPr lvl="1" algn="ctr">
              <a:spcBef>
                <a:spcPts val="0"/>
              </a:spcBef>
              <a:spcAft>
                <a:spcPts val="0"/>
              </a:spcAft>
              <a:buClr>
                <a:schemeClr val="lt1"/>
              </a:buClr>
              <a:buSzPts val="6000"/>
              <a:buNone/>
              <a:defRPr sz="6000">
                <a:solidFill>
                  <a:schemeClr val="lt1"/>
                </a:solidFill>
              </a:defRPr>
            </a:lvl2pPr>
            <a:lvl3pPr lvl="2" algn="ctr">
              <a:spcBef>
                <a:spcPts val="0"/>
              </a:spcBef>
              <a:spcAft>
                <a:spcPts val="0"/>
              </a:spcAft>
              <a:buClr>
                <a:schemeClr val="lt1"/>
              </a:buClr>
              <a:buSzPts val="6000"/>
              <a:buNone/>
              <a:defRPr sz="6000">
                <a:solidFill>
                  <a:schemeClr val="lt1"/>
                </a:solidFill>
              </a:defRPr>
            </a:lvl3pPr>
            <a:lvl4pPr lvl="3" algn="ctr">
              <a:spcBef>
                <a:spcPts val="0"/>
              </a:spcBef>
              <a:spcAft>
                <a:spcPts val="0"/>
              </a:spcAft>
              <a:buClr>
                <a:schemeClr val="lt1"/>
              </a:buClr>
              <a:buSzPts val="6000"/>
              <a:buNone/>
              <a:defRPr sz="6000">
                <a:solidFill>
                  <a:schemeClr val="lt1"/>
                </a:solidFill>
              </a:defRPr>
            </a:lvl4pPr>
            <a:lvl5pPr lvl="4" algn="ctr">
              <a:spcBef>
                <a:spcPts val="0"/>
              </a:spcBef>
              <a:spcAft>
                <a:spcPts val="0"/>
              </a:spcAft>
              <a:buClr>
                <a:schemeClr val="lt1"/>
              </a:buClr>
              <a:buSzPts val="6000"/>
              <a:buNone/>
              <a:defRPr sz="6000">
                <a:solidFill>
                  <a:schemeClr val="lt1"/>
                </a:solidFill>
              </a:defRPr>
            </a:lvl5pPr>
            <a:lvl6pPr lvl="5" algn="ctr">
              <a:spcBef>
                <a:spcPts val="0"/>
              </a:spcBef>
              <a:spcAft>
                <a:spcPts val="0"/>
              </a:spcAft>
              <a:buClr>
                <a:schemeClr val="lt1"/>
              </a:buClr>
              <a:buSzPts val="6000"/>
              <a:buNone/>
              <a:defRPr sz="6000">
                <a:solidFill>
                  <a:schemeClr val="lt1"/>
                </a:solidFill>
              </a:defRPr>
            </a:lvl6pPr>
            <a:lvl7pPr lvl="6" algn="ctr">
              <a:spcBef>
                <a:spcPts val="0"/>
              </a:spcBef>
              <a:spcAft>
                <a:spcPts val="0"/>
              </a:spcAft>
              <a:buClr>
                <a:schemeClr val="lt1"/>
              </a:buClr>
              <a:buSzPts val="6000"/>
              <a:buNone/>
              <a:defRPr sz="6000">
                <a:solidFill>
                  <a:schemeClr val="lt1"/>
                </a:solidFill>
              </a:defRPr>
            </a:lvl7pPr>
            <a:lvl8pPr lvl="7" algn="ctr">
              <a:spcBef>
                <a:spcPts val="0"/>
              </a:spcBef>
              <a:spcAft>
                <a:spcPts val="0"/>
              </a:spcAft>
              <a:buClr>
                <a:schemeClr val="lt1"/>
              </a:buClr>
              <a:buSzPts val="6000"/>
              <a:buNone/>
              <a:defRPr sz="6000">
                <a:solidFill>
                  <a:schemeClr val="lt1"/>
                </a:solidFill>
              </a:defRPr>
            </a:lvl8pPr>
            <a:lvl9pPr lvl="8" algn="ctr">
              <a:spcBef>
                <a:spcPts val="0"/>
              </a:spcBef>
              <a:spcAft>
                <a:spcPts val="0"/>
              </a:spcAft>
              <a:buClr>
                <a:schemeClr val="lt1"/>
              </a:buClr>
              <a:buSzPts val="6000"/>
              <a:buNone/>
              <a:defRPr sz="6000">
                <a:solidFill>
                  <a:schemeClr val="lt1"/>
                </a:solidFill>
              </a:defRPr>
            </a:lvl9pPr>
          </a:lstStyle>
          <a:p>
            <a:endParaRPr/>
          </a:p>
        </p:txBody>
      </p:sp>
      <p:sp>
        <p:nvSpPr>
          <p:cNvPr id="13" name="Google Shape;13;p2"/>
          <p:cNvSpPr txBox="1">
            <a:spLocks noGrp="1"/>
          </p:cNvSpPr>
          <p:nvPr>
            <p:ph type="subTitle" idx="1"/>
          </p:nvPr>
        </p:nvSpPr>
        <p:spPr>
          <a:xfrm>
            <a:off x="411175" y="3398250"/>
            <a:ext cx="8282400" cy="1260600"/>
          </a:xfrm>
          <a:prstGeom prst="rect">
            <a:avLst/>
          </a:prstGeom>
        </p:spPr>
        <p:txBody>
          <a:bodyPr spcFirstLastPara="1" wrap="square" lIns="91425" tIns="91425" rIns="91425" bIns="91425" anchor="ctr" anchorCtr="0">
            <a:normAutofit/>
          </a:bodyPr>
          <a:lstStyle>
            <a:lvl1pPr lvl="0" algn="ctr">
              <a:lnSpc>
                <a:spcPct val="100000"/>
              </a:lnSpc>
              <a:spcBef>
                <a:spcPts val="0"/>
              </a:spcBef>
              <a:spcAft>
                <a:spcPts val="0"/>
              </a:spcAft>
              <a:buSzPts val="3600"/>
              <a:buFont typeface="Oswald"/>
              <a:buNone/>
              <a:defRPr sz="3600">
                <a:latin typeface="Oswald"/>
                <a:ea typeface="Oswald"/>
                <a:cs typeface="Oswald"/>
                <a:sym typeface="Oswald"/>
              </a:defRPr>
            </a:lvl1pPr>
            <a:lvl2pPr lvl="1" algn="ctr">
              <a:lnSpc>
                <a:spcPct val="100000"/>
              </a:lnSpc>
              <a:spcBef>
                <a:spcPts val="0"/>
              </a:spcBef>
              <a:spcAft>
                <a:spcPts val="0"/>
              </a:spcAft>
              <a:buSzPts val="3600"/>
              <a:buFont typeface="Oswald"/>
              <a:buNone/>
              <a:defRPr sz="3600">
                <a:latin typeface="Oswald"/>
                <a:ea typeface="Oswald"/>
                <a:cs typeface="Oswald"/>
                <a:sym typeface="Oswald"/>
              </a:defRPr>
            </a:lvl2pPr>
            <a:lvl3pPr lvl="2" algn="ctr">
              <a:lnSpc>
                <a:spcPct val="100000"/>
              </a:lnSpc>
              <a:spcBef>
                <a:spcPts val="0"/>
              </a:spcBef>
              <a:spcAft>
                <a:spcPts val="0"/>
              </a:spcAft>
              <a:buSzPts val="3600"/>
              <a:buFont typeface="Oswald"/>
              <a:buNone/>
              <a:defRPr sz="3600">
                <a:latin typeface="Oswald"/>
                <a:ea typeface="Oswald"/>
                <a:cs typeface="Oswald"/>
                <a:sym typeface="Oswald"/>
              </a:defRPr>
            </a:lvl3pPr>
            <a:lvl4pPr lvl="3" algn="ctr">
              <a:lnSpc>
                <a:spcPct val="100000"/>
              </a:lnSpc>
              <a:spcBef>
                <a:spcPts val="0"/>
              </a:spcBef>
              <a:spcAft>
                <a:spcPts val="0"/>
              </a:spcAft>
              <a:buSzPts val="3600"/>
              <a:buFont typeface="Oswald"/>
              <a:buNone/>
              <a:defRPr sz="3600">
                <a:latin typeface="Oswald"/>
                <a:ea typeface="Oswald"/>
                <a:cs typeface="Oswald"/>
                <a:sym typeface="Oswald"/>
              </a:defRPr>
            </a:lvl4pPr>
            <a:lvl5pPr lvl="4" algn="ctr">
              <a:lnSpc>
                <a:spcPct val="100000"/>
              </a:lnSpc>
              <a:spcBef>
                <a:spcPts val="0"/>
              </a:spcBef>
              <a:spcAft>
                <a:spcPts val="0"/>
              </a:spcAft>
              <a:buSzPts val="3600"/>
              <a:buFont typeface="Oswald"/>
              <a:buNone/>
              <a:defRPr sz="3600">
                <a:latin typeface="Oswald"/>
                <a:ea typeface="Oswald"/>
                <a:cs typeface="Oswald"/>
                <a:sym typeface="Oswald"/>
              </a:defRPr>
            </a:lvl5pPr>
            <a:lvl6pPr lvl="5" algn="ctr">
              <a:lnSpc>
                <a:spcPct val="100000"/>
              </a:lnSpc>
              <a:spcBef>
                <a:spcPts val="0"/>
              </a:spcBef>
              <a:spcAft>
                <a:spcPts val="0"/>
              </a:spcAft>
              <a:buSzPts val="3600"/>
              <a:buFont typeface="Oswald"/>
              <a:buNone/>
              <a:defRPr sz="3600">
                <a:latin typeface="Oswald"/>
                <a:ea typeface="Oswald"/>
                <a:cs typeface="Oswald"/>
                <a:sym typeface="Oswald"/>
              </a:defRPr>
            </a:lvl6pPr>
            <a:lvl7pPr lvl="6" algn="ctr">
              <a:lnSpc>
                <a:spcPct val="100000"/>
              </a:lnSpc>
              <a:spcBef>
                <a:spcPts val="0"/>
              </a:spcBef>
              <a:spcAft>
                <a:spcPts val="0"/>
              </a:spcAft>
              <a:buSzPts val="3600"/>
              <a:buFont typeface="Oswald"/>
              <a:buNone/>
              <a:defRPr sz="3600">
                <a:latin typeface="Oswald"/>
                <a:ea typeface="Oswald"/>
                <a:cs typeface="Oswald"/>
                <a:sym typeface="Oswald"/>
              </a:defRPr>
            </a:lvl7pPr>
            <a:lvl8pPr lvl="7" algn="ctr">
              <a:lnSpc>
                <a:spcPct val="100000"/>
              </a:lnSpc>
              <a:spcBef>
                <a:spcPts val="0"/>
              </a:spcBef>
              <a:spcAft>
                <a:spcPts val="0"/>
              </a:spcAft>
              <a:buSzPts val="3600"/>
              <a:buFont typeface="Oswald"/>
              <a:buNone/>
              <a:defRPr sz="3600">
                <a:latin typeface="Oswald"/>
                <a:ea typeface="Oswald"/>
                <a:cs typeface="Oswald"/>
                <a:sym typeface="Oswald"/>
              </a:defRPr>
            </a:lvl8pPr>
            <a:lvl9pPr lvl="8" algn="ctr">
              <a:lnSpc>
                <a:spcPct val="100000"/>
              </a:lnSpc>
              <a:spcBef>
                <a:spcPts val="0"/>
              </a:spcBef>
              <a:spcAft>
                <a:spcPts val="0"/>
              </a:spcAft>
              <a:buSzPts val="3600"/>
              <a:buFont typeface="Oswald"/>
              <a:buNone/>
              <a:defRPr sz="3600">
                <a:latin typeface="Oswald"/>
                <a:ea typeface="Oswald"/>
                <a:cs typeface="Oswald"/>
                <a:sym typeface="Oswald"/>
              </a:defRPr>
            </a:lvl9pPr>
          </a:lstStyle>
          <a:p>
            <a:endParaRPr/>
          </a:p>
        </p:txBody>
      </p:sp>
      <p:sp>
        <p:nvSpPr>
          <p:cNvPr id="14" name="Google Shape;14;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1"/>
        <p:cNvGrpSpPr/>
        <p:nvPr/>
      </p:nvGrpSpPr>
      <p:grpSpPr>
        <a:xfrm>
          <a:off x="0" y="0"/>
          <a:ext cx="0" cy="0"/>
          <a:chOff x="0" y="0"/>
          <a:chExt cx="0" cy="0"/>
        </a:xfrm>
      </p:grpSpPr>
      <p:cxnSp>
        <p:nvCxnSpPr>
          <p:cNvPr id="52" name="Google Shape;52;p11"/>
          <p:cNvCxnSpPr/>
          <p:nvPr/>
        </p:nvCxnSpPr>
        <p:spPr>
          <a:xfrm>
            <a:off x="413275" y="2988275"/>
            <a:ext cx="910500" cy="0"/>
          </a:xfrm>
          <a:prstGeom prst="straightConnector1">
            <a:avLst/>
          </a:prstGeom>
          <a:noFill/>
          <a:ln w="28575" cap="flat" cmpd="sng">
            <a:solidFill>
              <a:schemeClr val="dk1"/>
            </a:solidFill>
            <a:prstDash val="lgDash"/>
            <a:round/>
            <a:headEnd type="none" w="sm" len="sm"/>
            <a:tailEnd type="none" w="sm" len="sm"/>
          </a:ln>
        </p:spPr>
      </p:cxnSp>
      <p:sp>
        <p:nvSpPr>
          <p:cNvPr id="53" name="Google Shape;53;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spcBef>
                <a:spcPts val="0"/>
              </a:spcBef>
              <a:spcAft>
                <a:spcPts val="0"/>
              </a:spcAft>
              <a:buSzPts val="12000"/>
              <a:buNone/>
              <a:defRPr sz="12000"/>
            </a:lvl1pPr>
            <a:lvl2pPr lvl="1">
              <a:spcBef>
                <a:spcPts val="0"/>
              </a:spcBef>
              <a:spcAft>
                <a:spcPts val="0"/>
              </a:spcAft>
              <a:buSzPts val="12000"/>
              <a:buNone/>
              <a:defRPr sz="12000"/>
            </a:lvl2pPr>
            <a:lvl3pPr lvl="2">
              <a:spcBef>
                <a:spcPts val="0"/>
              </a:spcBef>
              <a:spcAft>
                <a:spcPts val="0"/>
              </a:spcAft>
              <a:buSzPts val="12000"/>
              <a:buNone/>
              <a:defRPr sz="12000"/>
            </a:lvl3pPr>
            <a:lvl4pPr lvl="3">
              <a:spcBef>
                <a:spcPts val="0"/>
              </a:spcBef>
              <a:spcAft>
                <a:spcPts val="0"/>
              </a:spcAft>
              <a:buSzPts val="12000"/>
              <a:buNone/>
              <a:defRPr sz="12000"/>
            </a:lvl4pPr>
            <a:lvl5pPr lvl="4">
              <a:spcBef>
                <a:spcPts val="0"/>
              </a:spcBef>
              <a:spcAft>
                <a:spcPts val="0"/>
              </a:spcAft>
              <a:buSzPts val="12000"/>
              <a:buNone/>
              <a:defRPr sz="12000"/>
            </a:lvl5pPr>
            <a:lvl6pPr lvl="5">
              <a:spcBef>
                <a:spcPts val="0"/>
              </a:spcBef>
              <a:spcAft>
                <a:spcPts val="0"/>
              </a:spcAft>
              <a:buSzPts val="12000"/>
              <a:buNone/>
              <a:defRPr sz="12000"/>
            </a:lvl6pPr>
            <a:lvl7pPr lvl="6">
              <a:spcBef>
                <a:spcPts val="0"/>
              </a:spcBef>
              <a:spcAft>
                <a:spcPts val="0"/>
              </a:spcAft>
              <a:buSzPts val="12000"/>
              <a:buNone/>
              <a:defRPr sz="12000"/>
            </a:lvl7pPr>
            <a:lvl8pPr lvl="7">
              <a:spcBef>
                <a:spcPts val="0"/>
              </a:spcBef>
              <a:spcAft>
                <a:spcPts val="0"/>
              </a:spcAft>
              <a:buSzPts val="12000"/>
              <a:buNone/>
              <a:defRPr sz="12000"/>
            </a:lvl8pPr>
            <a:lvl9pPr lvl="8">
              <a:spcBef>
                <a:spcPts val="0"/>
              </a:spcBef>
              <a:spcAft>
                <a:spcPts val="0"/>
              </a:spcAft>
              <a:buSzPts val="12000"/>
              <a:buNone/>
              <a:defRPr sz="12000"/>
            </a:lvl9pPr>
          </a:lstStyle>
          <a:p>
            <a:r>
              <a:t>xx%</a:t>
            </a:r>
          </a:p>
        </p:txBody>
      </p:sp>
      <p:sp>
        <p:nvSpPr>
          <p:cNvPr id="54" name="Google Shape;54;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55" name="Google Shape;55;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6"/>
        <p:cNvGrpSpPr/>
        <p:nvPr/>
      </p:nvGrpSpPr>
      <p:grpSpPr>
        <a:xfrm>
          <a:off x="0" y="0"/>
          <a:ext cx="0" cy="0"/>
          <a:chOff x="0" y="0"/>
          <a:chExt cx="0" cy="0"/>
        </a:xfrm>
      </p:grpSpPr>
      <p:sp>
        <p:nvSpPr>
          <p:cNvPr id="57" name="Google Shape;57;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5"/>
        <p:cNvGrpSpPr/>
        <p:nvPr/>
      </p:nvGrpSpPr>
      <p:grpSpPr>
        <a:xfrm>
          <a:off x="0" y="0"/>
          <a:ext cx="0" cy="0"/>
          <a:chOff x="0" y="0"/>
          <a:chExt cx="0" cy="0"/>
        </a:xfrm>
      </p:grpSpPr>
      <p:sp>
        <p:nvSpPr>
          <p:cNvPr id="16" name="Google Shape;16;p3"/>
          <p:cNvSpPr/>
          <p:nvPr/>
        </p:nvSpPr>
        <p:spPr>
          <a:xfrm>
            <a:off x="0" y="1567350"/>
            <a:ext cx="9144000" cy="20088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3"/>
          <p:cNvSpPr txBox="1">
            <a:spLocks noGrp="1"/>
          </p:cNvSpPr>
          <p:nvPr>
            <p:ph type="title"/>
          </p:nvPr>
        </p:nvSpPr>
        <p:spPr>
          <a:xfrm>
            <a:off x="430800" y="1889700"/>
            <a:ext cx="8282400" cy="1516500"/>
          </a:xfrm>
          <a:prstGeom prst="rect">
            <a:avLst/>
          </a:prstGeom>
        </p:spPr>
        <p:txBody>
          <a:bodyPr spcFirstLastPara="1" wrap="square" lIns="91425" tIns="91425" rIns="91425" bIns="91425" anchor="ctr" anchorCtr="0">
            <a:normAutofit/>
          </a:bodyPr>
          <a:lstStyle>
            <a:lvl1pPr lvl="0" algn="ctr">
              <a:spcBef>
                <a:spcPts val="0"/>
              </a:spcBef>
              <a:spcAft>
                <a:spcPts val="0"/>
              </a:spcAft>
              <a:buClr>
                <a:schemeClr val="lt1"/>
              </a:buClr>
              <a:buSzPts val="3600"/>
              <a:buNone/>
              <a:defRPr sz="3600">
                <a:solidFill>
                  <a:schemeClr val="lt1"/>
                </a:solidFill>
              </a:defRPr>
            </a:lvl1pPr>
            <a:lvl2pPr lvl="1" algn="ctr">
              <a:spcBef>
                <a:spcPts val="0"/>
              </a:spcBef>
              <a:spcAft>
                <a:spcPts val="0"/>
              </a:spcAft>
              <a:buClr>
                <a:schemeClr val="lt1"/>
              </a:buClr>
              <a:buSzPts val="3600"/>
              <a:buNone/>
              <a:defRPr sz="3600">
                <a:solidFill>
                  <a:schemeClr val="lt1"/>
                </a:solidFill>
              </a:defRPr>
            </a:lvl2pPr>
            <a:lvl3pPr lvl="2" algn="ctr">
              <a:spcBef>
                <a:spcPts val="0"/>
              </a:spcBef>
              <a:spcAft>
                <a:spcPts val="0"/>
              </a:spcAft>
              <a:buClr>
                <a:schemeClr val="lt1"/>
              </a:buClr>
              <a:buSzPts val="3600"/>
              <a:buNone/>
              <a:defRPr sz="3600">
                <a:solidFill>
                  <a:schemeClr val="lt1"/>
                </a:solidFill>
              </a:defRPr>
            </a:lvl3pPr>
            <a:lvl4pPr lvl="3" algn="ctr">
              <a:spcBef>
                <a:spcPts val="0"/>
              </a:spcBef>
              <a:spcAft>
                <a:spcPts val="0"/>
              </a:spcAft>
              <a:buClr>
                <a:schemeClr val="lt1"/>
              </a:buClr>
              <a:buSzPts val="3600"/>
              <a:buNone/>
              <a:defRPr sz="3600">
                <a:solidFill>
                  <a:schemeClr val="lt1"/>
                </a:solidFill>
              </a:defRPr>
            </a:lvl4pPr>
            <a:lvl5pPr lvl="4" algn="ctr">
              <a:spcBef>
                <a:spcPts val="0"/>
              </a:spcBef>
              <a:spcAft>
                <a:spcPts val="0"/>
              </a:spcAft>
              <a:buClr>
                <a:schemeClr val="lt1"/>
              </a:buClr>
              <a:buSzPts val="3600"/>
              <a:buNone/>
              <a:defRPr sz="3600">
                <a:solidFill>
                  <a:schemeClr val="lt1"/>
                </a:solidFill>
              </a:defRPr>
            </a:lvl5pPr>
            <a:lvl6pPr lvl="5" algn="ctr">
              <a:spcBef>
                <a:spcPts val="0"/>
              </a:spcBef>
              <a:spcAft>
                <a:spcPts val="0"/>
              </a:spcAft>
              <a:buClr>
                <a:schemeClr val="lt1"/>
              </a:buClr>
              <a:buSzPts val="3600"/>
              <a:buNone/>
              <a:defRPr sz="3600">
                <a:solidFill>
                  <a:schemeClr val="lt1"/>
                </a:solidFill>
              </a:defRPr>
            </a:lvl6pPr>
            <a:lvl7pPr lvl="6" algn="ctr">
              <a:spcBef>
                <a:spcPts val="0"/>
              </a:spcBef>
              <a:spcAft>
                <a:spcPts val="0"/>
              </a:spcAft>
              <a:buClr>
                <a:schemeClr val="lt1"/>
              </a:buClr>
              <a:buSzPts val="3600"/>
              <a:buNone/>
              <a:defRPr sz="3600">
                <a:solidFill>
                  <a:schemeClr val="lt1"/>
                </a:solidFill>
              </a:defRPr>
            </a:lvl7pPr>
            <a:lvl8pPr lvl="7" algn="ctr">
              <a:spcBef>
                <a:spcPts val="0"/>
              </a:spcBef>
              <a:spcAft>
                <a:spcPts val="0"/>
              </a:spcAft>
              <a:buClr>
                <a:schemeClr val="lt1"/>
              </a:buClr>
              <a:buSzPts val="3600"/>
              <a:buNone/>
              <a:defRPr sz="3600">
                <a:solidFill>
                  <a:schemeClr val="lt1"/>
                </a:solidFill>
              </a:defRPr>
            </a:lvl8pPr>
            <a:lvl9pPr lvl="8" algn="ctr">
              <a:spcBef>
                <a:spcPts val="0"/>
              </a:spcBef>
              <a:spcAft>
                <a:spcPts val="0"/>
              </a:spcAft>
              <a:buClr>
                <a:schemeClr val="lt1"/>
              </a:buClr>
              <a:buSzPts val="3600"/>
              <a:buNone/>
              <a:defRPr sz="3600">
                <a:solidFill>
                  <a:schemeClr val="lt1"/>
                </a:solidFill>
              </a:defRPr>
            </a:lvl9pPr>
          </a:lstStyle>
          <a:p>
            <a:endParaRPr/>
          </a:p>
        </p:txBody>
      </p:sp>
      <p:sp>
        <p:nvSpPr>
          <p:cNvPr id="18" name="Google Shape;18;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9"/>
        <p:cNvGrpSpPr/>
        <p:nvPr/>
      </p:nvGrpSpPr>
      <p:grpSpPr>
        <a:xfrm>
          <a:off x="0" y="0"/>
          <a:ext cx="0" cy="0"/>
          <a:chOff x="0" y="0"/>
          <a:chExt cx="0" cy="0"/>
        </a:xfrm>
      </p:grpSpPr>
      <p:cxnSp>
        <p:nvCxnSpPr>
          <p:cNvPr id="20" name="Google Shape;20;p4"/>
          <p:cNvCxnSpPr/>
          <p:nvPr/>
        </p:nvCxnSpPr>
        <p:spPr>
          <a:xfrm>
            <a:off x="429200" y="1275577"/>
            <a:ext cx="614100" cy="0"/>
          </a:xfrm>
          <a:prstGeom prst="straightConnector1">
            <a:avLst/>
          </a:prstGeom>
          <a:noFill/>
          <a:ln w="19050" cap="flat" cmpd="sng">
            <a:solidFill>
              <a:schemeClr val="dk2"/>
            </a:solidFill>
            <a:prstDash val="lgDash"/>
            <a:round/>
            <a:headEnd type="none" w="sm" len="sm"/>
            <a:tailEnd type="none" w="sm" len="sm"/>
          </a:ln>
        </p:spPr>
      </p:cxnSp>
      <p:sp>
        <p:nvSpPr>
          <p:cNvPr id="21" name="Google Shape;21;p4"/>
          <p:cNvSpPr txBox="1">
            <a:spLocks noGrp="1"/>
          </p:cNvSpPr>
          <p:nvPr>
            <p:ph type="title"/>
          </p:nvPr>
        </p:nvSpPr>
        <p:spPr>
          <a:xfrm>
            <a:off x="311700" y="372500"/>
            <a:ext cx="8520600" cy="733500"/>
          </a:xfrm>
          <a:prstGeom prst="rect">
            <a:avLst/>
          </a:prstGeom>
        </p:spPr>
        <p:txBody>
          <a:bodyPr spcFirstLastPara="1" wrap="square" lIns="91425" tIns="91425" rIns="91425" bIns="91425" anchor="b"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2" name="Google Shape;22;p4"/>
          <p:cNvSpPr txBox="1">
            <a:spLocks noGrp="1"/>
          </p:cNvSpPr>
          <p:nvPr>
            <p:ph type="body" idx="1"/>
          </p:nvPr>
        </p:nvSpPr>
        <p:spPr>
          <a:xfrm>
            <a:off x="311700" y="1468825"/>
            <a:ext cx="8520600" cy="30999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23" name="Google Shape;23;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4"/>
        <p:cNvGrpSpPr/>
        <p:nvPr/>
      </p:nvGrpSpPr>
      <p:grpSpPr>
        <a:xfrm>
          <a:off x="0" y="0"/>
          <a:ext cx="0" cy="0"/>
          <a:chOff x="0" y="0"/>
          <a:chExt cx="0" cy="0"/>
        </a:xfrm>
      </p:grpSpPr>
      <p:cxnSp>
        <p:nvCxnSpPr>
          <p:cNvPr id="25" name="Google Shape;25;p5"/>
          <p:cNvCxnSpPr/>
          <p:nvPr/>
        </p:nvCxnSpPr>
        <p:spPr>
          <a:xfrm>
            <a:off x="429200" y="1275577"/>
            <a:ext cx="614100" cy="0"/>
          </a:xfrm>
          <a:prstGeom prst="straightConnector1">
            <a:avLst/>
          </a:prstGeom>
          <a:noFill/>
          <a:ln w="19050" cap="flat" cmpd="sng">
            <a:solidFill>
              <a:schemeClr val="dk2"/>
            </a:solidFill>
            <a:prstDash val="lgDash"/>
            <a:round/>
            <a:headEnd type="none" w="sm" len="sm"/>
            <a:tailEnd type="none" w="sm" len="sm"/>
          </a:ln>
        </p:spPr>
      </p:cxnSp>
      <p:sp>
        <p:nvSpPr>
          <p:cNvPr id="26" name="Google Shape;26;p5"/>
          <p:cNvSpPr txBox="1">
            <a:spLocks noGrp="1"/>
          </p:cNvSpPr>
          <p:nvPr>
            <p:ph type="title"/>
          </p:nvPr>
        </p:nvSpPr>
        <p:spPr>
          <a:xfrm>
            <a:off x="311700" y="372500"/>
            <a:ext cx="8520600" cy="733500"/>
          </a:xfrm>
          <a:prstGeom prst="rect">
            <a:avLst/>
          </a:prstGeom>
        </p:spPr>
        <p:txBody>
          <a:bodyPr spcFirstLastPara="1" wrap="square" lIns="91425" tIns="91425" rIns="91425" bIns="91425" anchor="b"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7" name="Google Shape;27;p5"/>
          <p:cNvSpPr txBox="1">
            <a:spLocks noGrp="1"/>
          </p:cNvSpPr>
          <p:nvPr>
            <p:ph type="body" idx="1"/>
          </p:nvPr>
        </p:nvSpPr>
        <p:spPr>
          <a:xfrm>
            <a:off x="311700" y="1468825"/>
            <a:ext cx="3999900" cy="30999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8" name="Google Shape;28;p5"/>
          <p:cNvSpPr txBox="1">
            <a:spLocks noGrp="1"/>
          </p:cNvSpPr>
          <p:nvPr>
            <p:ph type="body" idx="2"/>
          </p:nvPr>
        </p:nvSpPr>
        <p:spPr>
          <a:xfrm>
            <a:off x="4832400" y="1468825"/>
            <a:ext cx="3999900" cy="30999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9" name="Google Shape;29;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0"/>
        <p:cNvGrpSpPr/>
        <p:nvPr/>
      </p:nvGrpSpPr>
      <p:grpSpPr>
        <a:xfrm>
          <a:off x="0" y="0"/>
          <a:ext cx="0" cy="0"/>
          <a:chOff x="0" y="0"/>
          <a:chExt cx="0" cy="0"/>
        </a:xfrm>
      </p:grpSpPr>
      <p:sp>
        <p:nvSpPr>
          <p:cNvPr id="31" name="Google Shape;31;p6"/>
          <p:cNvSpPr txBox="1">
            <a:spLocks noGrp="1"/>
          </p:cNvSpPr>
          <p:nvPr>
            <p:ph type="title"/>
          </p:nvPr>
        </p:nvSpPr>
        <p:spPr>
          <a:xfrm>
            <a:off x="311700" y="372500"/>
            <a:ext cx="8520600" cy="733500"/>
          </a:xfrm>
          <a:prstGeom prst="rect">
            <a:avLst/>
          </a:prstGeom>
        </p:spPr>
        <p:txBody>
          <a:bodyPr spcFirstLastPara="1" wrap="square" lIns="91425" tIns="91425" rIns="91425" bIns="91425" anchor="b"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2" name="Google Shape;32;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3"/>
        <p:cNvGrpSpPr/>
        <p:nvPr/>
      </p:nvGrpSpPr>
      <p:grpSpPr>
        <a:xfrm>
          <a:off x="0" y="0"/>
          <a:ext cx="0" cy="0"/>
          <a:chOff x="0" y="0"/>
          <a:chExt cx="0" cy="0"/>
        </a:xfrm>
      </p:grpSpPr>
      <p:cxnSp>
        <p:nvCxnSpPr>
          <p:cNvPr id="34" name="Google Shape;34;p7"/>
          <p:cNvCxnSpPr/>
          <p:nvPr/>
        </p:nvCxnSpPr>
        <p:spPr>
          <a:xfrm>
            <a:off x="418675" y="1457787"/>
            <a:ext cx="614100" cy="0"/>
          </a:xfrm>
          <a:prstGeom prst="straightConnector1">
            <a:avLst/>
          </a:prstGeom>
          <a:noFill/>
          <a:ln w="19050" cap="flat" cmpd="sng">
            <a:solidFill>
              <a:schemeClr val="dk2"/>
            </a:solidFill>
            <a:prstDash val="lgDash"/>
            <a:round/>
            <a:headEnd type="none" w="sm" len="sm"/>
            <a:tailEnd type="none" w="sm" len="sm"/>
          </a:ln>
        </p:spPr>
      </p:cxnSp>
      <p:sp>
        <p:nvSpPr>
          <p:cNvPr id="35" name="Google Shape;35;p7"/>
          <p:cNvSpPr txBox="1">
            <a:spLocks noGrp="1"/>
          </p:cNvSpPr>
          <p:nvPr>
            <p:ph type="title"/>
          </p:nvPr>
        </p:nvSpPr>
        <p:spPr>
          <a:xfrm>
            <a:off x="311700" y="6318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6" name="Google Shape;36;p7"/>
          <p:cNvSpPr txBox="1">
            <a:spLocks noGrp="1"/>
          </p:cNvSpPr>
          <p:nvPr>
            <p:ph type="body" idx="1"/>
          </p:nvPr>
        </p:nvSpPr>
        <p:spPr>
          <a:xfrm>
            <a:off x="311700" y="1618204"/>
            <a:ext cx="2808000" cy="29508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7" name="Google Shape;37;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lt2"/>
        </a:solidFill>
        <a:effectLst/>
      </p:bgPr>
    </p:bg>
    <p:spTree>
      <p:nvGrpSpPr>
        <p:cNvPr id="1" name="Shape 38"/>
        <p:cNvGrpSpPr/>
        <p:nvPr/>
      </p:nvGrpSpPr>
      <p:grpSpPr>
        <a:xfrm>
          <a:off x="0" y="0"/>
          <a:ext cx="0" cy="0"/>
          <a:chOff x="0" y="0"/>
          <a:chExt cx="0" cy="0"/>
        </a:xfrm>
      </p:grpSpPr>
      <p:sp>
        <p:nvSpPr>
          <p:cNvPr id="39" name="Google Shape;39;p8"/>
          <p:cNvSpPr txBox="1">
            <a:spLocks noGrp="1"/>
          </p:cNvSpPr>
          <p:nvPr>
            <p:ph type="title"/>
          </p:nvPr>
        </p:nvSpPr>
        <p:spPr>
          <a:xfrm>
            <a:off x="490250" y="528900"/>
            <a:ext cx="5678100" cy="40857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lt1"/>
              </a:buClr>
              <a:buSzPts val="5400"/>
              <a:buNone/>
              <a:defRPr sz="5400">
                <a:solidFill>
                  <a:schemeClr val="lt1"/>
                </a:solidFill>
              </a:defRPr>
            </a:lvl1pPr>
            <a:lvl2pPr lvl="1">
              <a:spcBef>
                <a:spcPts val="0"/>
              </a:spcBef>
              <a:spcAft>
                <a:spcPts val="0"/>
              </a:spcAft>
              <a:buClr>
                <a:schemeClr val="lt1"/>
              </a:buClr>
              <a:buSzPts val="5400"/>
              <a:buNone/>
              <a:defRPr sz="5400">
                <a:solidFill>
                  <a:schemeClr val="lt1"/>
                </a:solidFill>
              </a:defRPr>
            </a:lvl2pPr>
            <a:lvl3pPr lvl="2">
              <a:spcBef>
                <a:spcPts val="0"/>
              </a:spcBef>
              <a:spcAft>
                <a:spcPts val="0"/>
              </a:spcAft>
              <a:buClr>
                <a:schemeClr val="lt1"/>
              </a:buClr>
              <a:buSzPts val="5400"/>
              <a:buNone/>
              <a:defRPr sz="5400">
                <a:solidFill>
                  <a:schemeClr val="lt1"/>
                </a:solidFill>
              </a:defRPr>
            </a:lvl3pPr>
            <a:lvl4pPr lvl="3">
              <a:spcBef>
                <a:spcPts val="0"/>
              </a:spcBef>
              <a:spcAft>
                <a:spcPts val="0"/>
              </a:spcAft>
              <a:buClr>
                <a:schemeClr val="lt1"/>
              </a:buClr>
              <a:buSzPts val="5400"/>
              <a:buNone/>
              <a:defRPr sz="5400">
                <a:solidFill>
                  <a:schemeClr val="lt1"/>
                </a:solidFill>
              </a:defRPr>
            </a:lvl4pPr>
            <a:lvl5pPr lvl="4">
              <a:spcBef>
                <a:spcPts val="0"/>
              </a:spcBef>
              <a:spcAft>
                <a:spcPts val="0"/>
              </a:spcAft>
              <a:buClr>
                <a:schemeClr val="lt1"/>
              </a:buClr>
              <a:buSzPts val="5400"/>
              <a:buNone/>
              <a:defRPr sz="5400">
                <a:solidFill>
                  <a:schemeClr val="lt1"/>
                </a:solidFill>
              </a:defRPr>
            </a:lvl5pPr>
            <a:lvl6pPr lvl="5">
              <a:spcBef>
                <a:spcPts val="0"/>
              </a:spcBef>
              <a:spcAft>
                <a:spcPts val="0"/>
              </a:spcAft>
              <a:buClr>
                <a:schemeClr val="lt1"/>
              </a:buClr>
              <a:buSzPts val="5400"/>
              <a:buNone/>
              <a:defRPr sz="5400">
                <a:solidFill>
                  <a:schemeClr val="lt1"/>
                </a:solidFill>
              </a:defRPr>
            </a:lvl6pPr>
            <a:lvl7pPr lvl="6">
              <a:spcBef>
                <a:spcPts val="0"/>
              </a:spcBef>
              <a:spcAft>
                <a:spcPts val="0"/>
              </a:spcAft>
              <a:buClr>
                <a:schemeClr val="lt1"/>
              </a:buClr>
              <a:buSzPts val="5400"/>
              <a:buNone/>
              <a:defRPr sz="5400">
                <a:solidFill>
                  <a:schemeClr val="lt1"/>
                </a:solidFill>
              </a:defRPr>
            </a:lvl7pPr>
            <a:lvl8pPr lvl="7">
              <a:spcBef>
                <a:spcPts val="0"/>
              </a:spcBef>
              <a:spcAft>
                <a:spcPts val="0"/>
              </a:spcAft>
              <a:buClr>
                <a:schemeClr val="lt1"/>
              </a:buClr>
              <a:buSzPts val="5400"/>
              <a:buNone/>
              <a:defRPr sz="5400">
                <a:solidFill>
                  <a:schemeClr val="lt1"/>
                </a:solidFill>
              </a:defRPr>
            </a:lvl8pPr>
            <a:lvl9pPr lvl="8">
              <a:spcBef>
                <a:spcPts val="0"/>
              </a:spcBef>
              <a:spcAft>
                <a:spcPts val="0"/>
              </a:spcAft>
              <a:buClr>
                <a:schemeClr val="lt1"/>
              </a:buClr>
              <a:buSzPts val="5400"/>
              <a:buNone/>
              <a:defRPr sz="5400">
                <a:solidFill>
                  <a:schemeClr val="lt1"/>
                </a:solidFill>
              </a:defRPr>
            </a:lvl9pPr>
          </a:lstStyle>
          <a:p>
            <a:endParaRPr/>
          </a:p>
        </p:txBody>
      </p:sp>
      <p:sp>
        <p:nvSpPr>
          <p:cNvPr id="40" name="Google Shape;40;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solidFill>
          <a:schemeClr val="dk1"/>
        </a:solidFill>
        <a:effectLst/>
      </p:bgPr>
    </p:bg>
    <p:spTree>
      <p:nvGrpSpPr>
        <p:cNvPr id="1" name="Shape 41"/>
        <p:cNvGrpSpPr/>
        <p:nvPr/>
      </p:nvGrpSpPr>
      <p:grpSpPr>
        <a:xfrm>
          <a:off x="0" y="0"/>
          <a:ext cx="0" cy="0"/>
          <a:chOff x="0" y="0"/>
          <a:chExt cx="0" cy="0"/>
        </a:xfrm>
      </p:grpSpPr>
      <p:sp>
        <p:nvSpPr>
          <p:cNvPr id="42" name="Google Shape;42;p9"/>
          <p:cNvSpPr/>
          <p:nvPr/>
        </p:nvSpPr>
        <p:spPr>
          <a:xfrm>
            <a:off x="4572000" y="175"/>
            <a:ext cx="4572000" cy="5143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3" name="Google Shape;43;p9"/>
          <p:cNvCxnSpPr/>
          <p:nvPr/>
        </p:nvCxnSpPr>
        <p:spPr>
          <a:xfrm>
            <a:off x="5029675" y="4495500"/>
            <a:ext cx="577200" cy="0"/>
          </a:xfrm>
          <a:prstGeom prst="straightConnector1">
            <a:avLst/>
          </a:prstGeom>
          <a:noFill/>
          <a:ln w="19050" cap="flat" cmpd="sng">
            <a:solidFill>
              <a:schemeClr val="dk1"/>
            </a:solidFill>
            <a:prstDash val="lgDash"/>
            <a:round/>
            <a:headEnd type="none" w="sm" len="sm"/>
            <a:tailEnd type="none" w="sm" len="sm"/>
          </a:ln>
        </p:spPr>
      </p:cxnSp>
      <p:sp>
        <p:nvSpPr>
          <p:cNvPr id="44" name="Google Shape;44;p9"/>
          <p:cNvSpPr txBox="1">
            <a:spLocks noGrp="1"/>
          </p:cNvSpPr>
          <p:nvPr>
            <p:ph type="title"/>
          </p:nvPr>
        </p:nvSpPr>
        <p:spPr>
          <a:xfrm>
            <a:off x="265500" y="1078750"/>
            <a:ext cx="4045200" cy="1789200"/>
          </a:xfrm>
          <a:prstGeom prst="rect">
            <a:avLst/>
          </a:prstGeom>
        </p:spPr>
        <p:txBody>
          <a:bodyPr spcFirstLastPara="1" wrap="square" lIns="91425" tIns="91425" rIns="91425" bIns="91425" anchor="b" anchorCtr="0">
            <a:normAutofit/>
          </a:bodyPr>
          <a:lstStyle>
            <a:lvl1pPr lvl="0" algn="ctr">
              <a:spcBef>
                <a:spcPts val="0"/>
              </a:spcBef>
              <a:spcAft>
                <a:spcPts val="0"/>
              </a:spcAft>
              <a:buClr>
                <a:schemeClr val="lt1"/>
              </a:buClr>
              <a:buSzPts val="4600"/>
              <a:buNone/>
              <a:defRPr sz="4600">
                <a:solidFill>
                  <a:schemeClr val="lt1"/>
                </a:solidFill>
              </a:defRPr>
            </a:lvl1pPr>
            <a:lvl2pPr lvl="1" algn="ctr">
              <a:spcBef>
                <a:spcPts val="0"/>
              </a:spcBef>
              <a:spcAft>
                <a:spcPts val="0"/>
              </a:spcAft>
              <a:buClr>
                <a:schemeClr val="lt1"/>
              </a:buClr>
              <a:buSzPts val="4600"/>
              <a:buNone/>
              <a:defRPr sz="4600">
                <a:solidFill>
                  <a:schemeClr val="lt1"/>
                </a:solidFill>
              </a:defRPr>
            </a:lvl2pPr>
            <a:lvl3pPr lvl="2" algn="ctr">
              <a:spcBef>
                <a:spcPts val="0"/>
              </a:spcBef>
              <a:spcAft>
                <a:spcPts val="0"/>
              </a:spcAft>
              <a:buClr>
                <a:schemeClr val="lt1"/>
              </a:buClr>
              <a:buSzPts val="4600"/>
              <a:buNone/>
              <a:defRPr sz="4600">
                <a:solidFill>
                  <a:schemeClr val="lt1"/>
                </a:solidFill>
              </a:defRPr>
            </a:lvl3pPr>
            <a:lvl4pPr lvl="3" algn="ctr">
              <a:spcBef>
                <a:spcPts val="0"/>
              </a:spcBef>
              <a:spcAft>
                <a:spcPts val="0"/>
              </a:spcAft>
              <a:buClr>
                <a:schemeClr val="lt1"/>
              </a:buClr>
              <a:buSzPts val="4600"/>
              <a:buNone/>
              <a:defRPr sz="4600">
                <a:solidFill>
                  <a:schemeClr val="lt1"/>
                </a:solidFill>
              </a:defRPr>
            </a:lvl4pPr>
            <a:lvl5pPr lvl="4" algn="ctr">
              <a:spcBef>
                <a:spcPts val="0"/>
              </a:spcBef>
              <a:spcAft>
                <a:spcPts val="0"/>
              </a:spcAft>
              <a:buClr>
                <a:schemeClr val="lt1"/>
              </a:buClr>
              <a:buSzPts val="4600"/>
              <a:buNone/>
              <a:defRPr sz="4600">
                <a:solidFill>
                  <a:schemeClr val="lt1"/>
                </a:solidFill>
              </a:defRPr>
            </a:lvl5pPr>
            <a:lvl6pPr lvl="5" algn="ctr">
              <a:spcBef>
                <a:spcPts val="0"/>
              </a:spcBef>
              <a:spcAft>
                <a:spcPts val="0"/>
              </a:spcAft>
              <a:buClr>
                <a:schemeClr val="lt1"/>
              </a:buClr>
              <a:buSzPts val="4600"/>
              <a:buNone/>
              <a:defRPr sz="4600">
                <a:solidFill>
                  <a:schemeClr val="lt1"/>
                </a:solidFill>
              </a:defRPr>
            </a:lvl6pPr>
            <a:lvl7pPr lvl="6" algn="ctr">
              <a:spcBef>
                <a:spcPts val="0"/>
              </a:spcBef>
              <a:spcAft>
                <a:spcPts val="0"/>
              </a:spcAft>
              <a:buClr>
                <a:schemeClr val="lt1"/>
              </a:buClr>
              <a:buSzPts val="4600"/>
              <a:buNone/>
              <a:defRPr sz="4600">
                <a:solidFill>
                  <a:schemeClr val="lt1"/>
                </a:solidFill>
              </a:defRPr>
            </a:lvl7pPr>
            <a:lvl8pPr lvl="7" algn="ctr">
              <a:spcBef>
                <a:spcPts val="0"/>
              </a:spcBef>
              <a:spcAft>
                <a:spcPts val="0"/>
              </a:spcAft>
              <a:buClr>
                <a:schemeClr val="lt1"/>
              </a:buClr>
              <a:buSzPts val="4600"/>
              <a:buNone/>
              <a:defRPr sz="4600">
                <a:solidFill>
                  <a:schemeClr val="lt1"/>
                </a:solidFill>
              </a:defRPr>
            </a:lvl8pPr>
            <a:lvl9pPr lvl="8" algn="ctr">
              <a:spcBef>
                <a:spcPts val="0"/>
              </a:spcBef>
              <a:spcAft>
                <a:spcPts val="0"/>
              </a:spcAft>
              <a:buClr>
                <a:schemeClr val="lt1"/>
              </a:buClr>
              <a:buSzPts val="4600"/>
              <a:buNone/>
              <a:defRPr sz="4600">
                <a:solidFill>
                  <a:schemeClr val="lt1"/>
                </a:solidFill>
              </a:defRPr>
            </a:lvl9pPr>
          </a:lstStyle>
          <a:p>
            <a:endParaRPr/>
          </a:p>
        </p:txBody>
      </p:sp>
      <p:sp>
        <p:nvSpPr>
          <p:cNvPr id="45" name="Google Shape;45;p9"/>
          <p:cNvSpPr txBox="1">
            <a:spLocks noGrp="1"/>
          </p:cNvSpPr>
          <p:nvPr>
            <p:ph type="subTitle" idx="1"/>
          </p:nvPr>
        </p:nvSpPr>
        <p:spPr>
          <a:xfrm>
            <a:off x="265500" y="2921401"/>
            <a:ext cx="4045200" cy="13455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Clr>
                <a:schemeClr val="lt1"/>
              </a:buClr>
              <a:buSzPts val="1900"/>
              <a:buNone/>
              <a:defRPr sz="1900">
                <a:solidFill>
                  <a:schemeClr val="lt1"/>
                </a:solidFill>
              </a:defRPr>
            </a:lvl1pPr>
            <a:lvl2pPr lvl="1" algn="ctr">
              <a:lnSpc>
                <a:spcPct val="100000"/>
              </a:lnSpc>
              <a:spcBef>
                <a:spcPts val="0"/>
              </a:spcBef>
              <a:spcAft>
                <a:spcPts val="0"/>
              </a:spcAft>
              <a:buClr>
                <a:schemeClr val="lt1"/>
              </a:buClr>
              <a:buSzPts val="1900"/>
              <a:buNone/>
              <a:defRPr sz="1900">
                <a:solidFill>
                  <a:schemeClr val="lt1"/>
                </a:solidFill>
              </a:defRPr>
            </a:lvl2pPr>
            <a:lvl3pPr lvl="2" algn="ctr">
              <a:lnSpc>
                <a:spcPct val="100000"/>
              </a:lnSpc>
              <a:spcBef>
                <a:spcPts val="0"/>
              </a:spcBef>
              <a:spcAft>
                <a:spcPts val="0"/>
              </a:spcAft>
              <a:buClr>
                <a:schemeClr val="lt1"/>
              </a:buClr>
              <a:buSzPts val="1900"/>
              <a:buNone/>
              <a:defRPr sz="1900">
                <a:solidFill>
                  <a:schemeClr val="lt1"/>
                </a:solidFill>
              </a:defRPr>
            </a:lvl3pPr>
            <a:lvl4pPr lvl="3" algn="ctr">
              <a:lnSpc>
                <a:spcPct val="100000"/>
              </a:lnSpc>
              <a:spcBef>
                <a:spcPts val="0"/>
              </a:spcBef>
              <a:spcAft>
                <a:spcPts val="0"/>
              </a:spcAft>
              <a:buClr>
                <a:schemeClr val="lt1"/>
              </a:buClr>
              <a:buSzPts val="1900"/>
              <a:buNone/>
              <a:defRPr sz="1900">
                <a:solidFill>
                  <a:schemeClr val="lt1"/>
                </a:solidFill>
              </a:defRPr>
            </a:lvl4pPr>
            <a:lvl5pPr lvl="4" algn="ctr">
              <a:lnSpc>
                <a:spcPct val="100000"/>
              </a:lnSpc>
              <a:spcBef>
                <a:spcPts val="0"/>
              </a:spcBef>
              <a:spcAft>
                <a:spcPts val="0"/>
              </a:spcAft>
              <a:buClr>
                <a:schemeClr val="lt1"/>
              </a:buClr>
              <a:buSzPts val="1900"/>
              <a:buNone/>
              <a:defRPr sz="1900">
                <a:solidFill>
                  <a:schemeClr val="lt1"/>
                </a:solidFill>
              </a:defRPr>
            </a:lvl5pPr>
            <a:lvl6pPr lvl="5" algn="ctr">
              <a:lnSpc>
                <a:spcPct val="100000"/>
              </a:lnSpc>
              <a:spcBef>
                <a:spcPts val="0"/>
              </a:spcBef>
              <a:spcAft>
                <a:spcPts val="0"/>
              </a:spcAft>
              <a:buClr>
                <a:schemeClr val="lt1"/>
              </a:buClr>
              <a:buSzPts val="1900"/>
              <a:buNone/>
              <a:defRPr sz="1900">
                <a:solidFill>
                  <a:schemeClr val="lt1"/>
                </a:solidFill>
              </a:defRPr>
            </a:lvl6pPr>
            <a:lvl7pPr lvl="6" algn="ctr">
              <a:lnSpc>
                <a:spcPct val="100000"/>
              </a:lnSpc>
              <a:spcBef>
                <a:spcPts val="0"/>
              </a:spcBef>
              <a:spcAft>
                <a:spcPts val="0"/>
              </a:spcAft>
              <a:buClr>
                <a:schemeClr val="lt1"/>
              </a:buClr>
              <a:buSzPts val="1900"/>
              <a:buNone/>
              <a:defRPr sz="1900">
                <a:solidFill>
                  <a:schemeClr val="lt1"/>
                </a:solidFill>
              </a:defRPr>
            </a:lvl7pPr>
            <a:lvl8pPr lvl="7" algn="ctr">
              <a:lnSpc>
                <a:spcPct val="100000"/>
              </a:lnSpc>
              <a:spcBef>
                <a:spcPts val="0"/>
              </a:spcBef>
              <a:spcAft>
                <a:spcPts val="0"/>
              </a:spcAft>
              <a:buClr>
                <a:schemeClr val="lt1"/>
              </a:buClr>
              <a:buSzPts val="1900"/>
              <a:buNone/>
              <a:defRPr sz="1900">
                <a:solidFill>
                  <a:schemeClr val="lt1"/>
                </a:solidFill>
              </a:defRPr>
            </a:lvl8pPr>
            <a:lvl9pPr lvl="8" algn="ctr">
              <a:lnSpc>
                <a:spcPct val="100000"/>
              </a:lnSpc>
              <a:spcBef>
                <a:spcPts val="0"/>
              </a:spcBef>
              <a:spcAft>
                <a:spcPts val="0"/>
              </a:spcAft>
              <a:buClr>
                <a:schemeClr val="lt1"/>
              </a:buClr>
              <a:buSzPts val="1900"/>
              <a:buNone/>
              <a:defRPr sz="1900">
                <a:solidFill>
                  <a:schemeClr val="lt1"/>
                </a:solidFill>
              </a:defRPr>
            </a:lvl9pPr>
          </a:lstStyle>
          <a:p>
            <a:endParaRPr/>
          </a:p>
        </p:txBody>
      </p:sp>
      <p:sp>
        <p:nvSpPr>
          <p:cNvPr id="46" name="Google Shape;46;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7" name="Google Shape;47;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8"/>
        <p:cNvGrpSpPr/>
        <p:nvPr/>
      </p:nvGrpSpPr>
      <p:grpSpPr>
        <a:xfrm>
          <a:off x="0" y="0"/>
          <a:ext cx="0" cy="0"/>
          <a:chOff x="0" y="0"/>
          <a:chExt cx="0" cy="0"/>
        </a:xfrm>
      </p:grpSpPr>
      <p:sp>
        <p:nvSpPr>
          <p:cNvPr id="49" name="Google Shape;49;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2100"/>
              <a:buFont typeface="Oswald"/>
              <a:buNone/>
              <a:defRPr sz="2100">
                <a:latin typeface="Oswald"/>
                <a:ea typeface="Oswald"/>
                <a:cs typeface="Oswald"/>
                <a:sym typeface="Oswald"/>
              </a:defRPr>
            </a:lvl1pPr>
          </a:lstStyle>
          <a:p>
            <a:endParaRPr/>
          </a:p>
        </p:txBody>
      </p:sp>
      <p:sp>
        <p:nvSpPr>
          <p:cNvPr id="50" name="Google Shape;50;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modern-writer">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372500"/>
            <a:ext cx="8520600" cy="733500"/>
          </a:xfrm>
          <a:prstGeom prst="rect">
            <a:avLst/>
          </a:prstGeom>
          <a:noFill/>
          <a:ln>
            <a:noFill/>
          </a:ln>
        </p:spPr>
        <p:txBody>
          <a:bodyPr spcFirstLastPara="1" wrap="square" lIns="91425" tIns="91425" rIns="91425" bIns="91425" anchor="b" anchorCtr="0">
            <a:normAutofit/>
          </a:bodyPr>
          <a:lstStyle>
            <a:lvl1pPr lvl="0">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1pPr>
            <a:lvl2pPr lvl="1">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2pPr>
            <a:lvl3pPr lvl="2">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3pPr>
            <a:lvl4pPr lvl="3">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4pPr>
            <a:lvl5pPr lvl="4">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5pPr>
            <a:lvl6pPr lvl="5">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6pPr>
            <a:lvl7pPr lvl="6">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7pPr>
            <a:lvl8pPr lvl="7">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8pPr>
            <a:lvl9pPr lvl="8">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9pPr>
          </a:lstStyle>
          <a:p>
            <a:endParaRPr/>
          </a:p>
        </p:txBody>
      </p:sp>
      <p:sp>
        <p:nvSpPr>
          <p:cNvPr id="7" name="Google Shape;7;p1"/>
          <p:cNvSpPr txBox="1">
            <a:spLocks noGrp="1"/>
          </p:cNvSpPr>
          <p:nvPr>
            <p:ph type="body" idx="1"/>
          </p:nvPr>
        </p:nvSpPr>
        <p:spPr>
          <a:xfrm>
            <a:off x="311700" y="1468825"/>
            <a:ext cx="8520600" cy="30999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Font typeface="Source Code Pro"/>
              <a:buChar char="●"/>
              <a:defRPr sz="1800">
                <a:solidFill>
                  <a:schemeClr val="dk2"/>
                </a:solidFill>
                <a:latin typeface="Source Code Pro"/>
                <a:ea typeface="Source Code Pro"/>
                <a:cs typeface="Source Code Pro"/>
                <a:sym typeface="Source Code Pro"/>
              </a:defRPr>
            </a:lvl1pPr>
            <a:lvl2pPr marL="914400" lvl="1" indent="-3175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2pPr>
            <a:lvl3pPr marL="1371600" lvl="2" indent="-3175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3pPr>
            <a:lvl4pPr marL="1828800" lvl="3" indent="-3175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4pPr>
            <a:lvl5pPr marL="2286000" lvl="4" indent="-3175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5pPr>
            <a:lvl6pPr marL="2743200" lvl="5" indent="-3175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6pPr>
            <a:lvl7pPr marL="3200400" lvl="6" indent="-3175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7pPr>
            <a:lvl8pPr marL="3657600" lvl="7" indent="-3175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8pPr>
            <a:lvl9pPr marL="4114800" lvl="8" indent="-3175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latin typeface="Source Code Pro"/>
                <a:ea typeface="Source Code Pro"/>
                <a:cs typeface="Source Code Pro"/>
                <a:sym typeface="Source Code Pro"/>
              </a:defRPr>
            </a:lvl1pPr>
            <a:lvl2pPr lvl="1" algn="r">
              <a:buNone/>
              <a:defRPr sz="1000">
                <a:solidFill>
                  <a:schemeClr val="dk2"/>
                </a:solidFill>
                <a:latin typeface="Source Code Pro"/>
                <a:ea typeface="Source Code Pro"/>
                <a:cs typeface="Source Code Pro"/>
                <a:sym typeface="Source Code Pro"/>
              </a:defRPr>
            </a:lvl2pPr>
            <a:lvl3pPr lvl="2" algn="r">
              <a:buNone/>
              <a:defRPr sz="1000">
                <a:solidFill>
                  <a:schemeClr val="dk2"/>
                </a:solidFill>
                <a:latin typeface="Source Code Pro"/>
                <a:ea typeface="Source Code Pro"/>
                <a:cs typeface="Source Code Pro"/>
                <a:sym typeface="Source Code Pro"/>
              </a:defRPr>
            </a:lvl3pPr>
            <a:lvl4pPr lvl="3" algn="r">
              <a:buNone/>
              <a:defRPr sz="1000">
                <a:solidFill>
                  <a:schemeClr val="dk2"/>
                </a:solidFill>
                <a:latin typeface="Source Code Pro"/>
                <a:ea typeface="Source Code Pro"/>
                <a:cs typeface="Source Code Pro"/>
                <a:sym typeface="Source Code Pro"/>
              </a:defRPr>
            </a:lvl4pPr>
            <a:lvl5pPr lvl="4" algn="r">
              <a:buNone/>
              <a:defRPr sz="1000">
                <a:solidFill>
                  <a:schemeClr val="dk2"/>
                </a:solidFill>
                <a:latin typeface="Source Code Pro"/>
                <a:ea typeface="Source Code Pro"/>
                <a:cs typeface="Source Code Pro"/>
                <a:sym typeface="Source Code Pro"/>
              </a:defRPr>
            </a:lvl5pPr>
            <a:lvl6pPr lvl="5" algn="r">
              <a:buNone/>
              <a:defRPr sz="1000">
                <a:solidFill>
                  <a:schemeClr val="dk2"/>
                </a:solidFill>
                <a:latin typeface="Source Code Pro"/>
                <a:ea typeface="Source Code Pro"/>
                <a:cs typeface="Source Code Pro"/>
                <a:sym typeface="Source Code Pro"/>
              </a:defRPr>
            </a:lvl6pPr>
            <a:lvl7pPr lvl="6" algn="r">
              <a:buNone/>
              <a:defRPr sz="1000">
                <a:solidFill>
                  <a:schemeClr val="dk2"/>
                </a:solidFill>
                <a:latin typeface="Source Code Pro"/>
                <a:ea typeface="Source Code Pro"/>
                <a:cs typeface="Source Code Pro"/>
                <a:sym typeface="Source Code Pro"/>
              </a:defRPr>
            </a:lvl7pPr>
            <a:lvl8pPr lvl="7" algn="r">
              <a:buNone/>
              <a:defRPr sz="1000">
                <a:solidFill>
                  <a:schemeClr val="dk2"/>
                </a:solidFill>
                <a:latin typeface="Source Code Pro"/>
                <a:ea typeface="Source Code Pro"/>
                <a:cs typeface="Source Code Pro"/>
                <a:sym typeface="Source Code Pro"/>
              </a:defRPr>
            </a:lvl8pPr>
            <a:lvl9pPr lvl="8" algn="r">
              <a:buNone/>
              <a:defRPr sz="1000">
                <a:solidFill>
                  <a:schemeClr val="dk2"/>
                </a:solidFill>
                <a:latin typeface="Source Code Pro"/>
                <a:ea typeface="Source Code Pro"/>
                <a:cs typeface="Source Code Pro"/>
                <a:sym typeface="Source Code Pr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2.jp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3.xml"/><Relationship Id="rId5" Type="http://schemas.openxmlformats.org/officeDocument/2006/relationships/image" Target="../media/image4.jpg"/><Relationship Id="rId4" Type="http://schemas.openxmlformats.org/officeDocument/2006/relationships/hyperlink" Target="http://www.youtube.com/watch?v=lWA2pjMjpBs"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6.gif"/></Relationships>
</file>

<file path=ppt/slides/_rels/slide19.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3.xml"/><Relationship Id="rId5" Type="http://schemas.openxmlformats.org/officeDocument/2006/relationships/image" Target="../media/image9.jpg"/><Relationship Id="rId4" Type="http://schemas.openxmlformats.org/officeDocument/2006/relationships/hyperlink" Target="http://www.youtube.com/watch?v=pvPsJFRGleA"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3.xml"/><Relationship Id="rId5" Type="http://schemas.openxmlformats.org/officeDocument/2006/relationships/image" Target="../media/image11.jpg"/><Relationship Id="rId4" Type="http://schemas.openxmlformats.org/officeDocument/2006/relationships/hyperlink" Target="http://www.youtube.com/watch?v=ttuVUynl5SU"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5.xml"/><Relationship Id="rId1" Type="http://schemas.openxmlformats.org/officeDocument/2006/relationships/slideLayout" Target="../slideLayouts/slideLayout3.xml"/><Relationship Id="rId5" Type="http://schemas.openxmlformats.org/officeDocument/2006/relationships/image" Target="../media/image16.jpg"/><Relationship Id="rId4" Type="http://schemas.openxmlformats.org/officeDocument/2006/relationships/hyperlink" Target="http://www.youtube.com/watch?v=1yNj335RehM"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7.xml"/><Relationship Id="rId1" Type="http://schemas.openxmlformats.org/officeDocument/2006/relationships/slideLayout" Target="../slideLayouts/slideLayout3.xml"/><Relationship Id="rId5" Type="http://schemas.openxmlformats.org/officeDocument/2006/relationships/image" Target="../media/image19.jpg"/><Relationship Id="rId4" Type="http://schemas.openxmlformats.org/officeDocument/2006/relationships/hyperlink" Target="http://www.youtube.com/watch?v=73fz_uK-vhs"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9.xml"/><Relationship Id="rId1" Type="http://schemas.openxmlformats.org/officeDocument/2006/relationships/slideLayout" Target="../slideLayouts/slideLayout3.xml"/><Relationship Id="rId4" Type="http://schemas.openxmlformats.org/officeDocument/2006/relationships/image" Target="../media/image2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p13"/>
          <p:cNvSpPr txBox="1">
            <a:spLocks noGrp="1"/>
          </p:cNvSpPr>
          <p:nvPr>
            <p:ph type="ctrTitle"/>
          </p:nvPr>
        </p:nvSpPr>
        <p:spPr>
          <a:xfrm>
            <a:off x="311708" y="351075"/>
            <a:ext cx="8520600" cy="20526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a:t>IMMIGRATION ACTIVITY</a:t>
            </a:r>
            <a:endParaRPr/>
          </a:p>
        </p:txBody>
      </p:sp>
      <p:sp>
        <p:nvSpPr>
          <p:cNvPr id="63" name="Google Shape;63;p13"/>
          <p:cNvSpPr txBox="1">
            <a:spLocks noGrp="1"/>
          </p:cNvSpPr>
          <p:nvPr>
            <p:ph type="subTitle" idx="1"/>
          </p:nvPr>
        </p:nvSpPr>
        <p:spPr>
          <a:xfrm>
            <a:off x="411175" y="3398250"/>
            <a:ext cx="8282400" cy="1260600"/>
          </a:xfrm>
          <a:prstGeom prst="rect">
            <a:avLst/>
          </a:prstGeom>
        </p:spPr>
        <p:txBody>
          <a:bodyPr spcFirstLastPara="1" wrap="square" lIns="91425" tIns="91425" rIns="91425" bIns="91425" anchor="ctr" anchorCtr="0">
            <a:normAutofit fontScale="47500" lnSpcReduction="20000"/>
          </a:bodyPr>
          <a:lstStyle/>
          <a:p>
            <a:pPr marL="0" lvl="0" indent="0" algn="ctr" rtl="0">
              <a:spcBef>
                <a:spcPts val="0"/>
              </a:spcBef>
              <a:spcAft>
                <a:spcPts val="0"/>
              </a:spcAft>
              <a:buNone/>
            </a:pPr>
            <a:r>
              <a:rPr lang="en"/>
              <a:t>Directions: You get to decide if they are in or out! Based on their information, will you allow them to stay?</a:t>
            </a:r>
            <a:endParaRPr/>
          </a:p>
          <a:p>
            <a:pPr marL="0" lvl="0" indent="0" algn="ctr" rtl="0">
              <a:spcBef>
                <a:spcPts val="0"/>
              </a:spcBef>
              <a:spcAft>
                <a:spcPts val="0"/>
              </a:spcAft>
              <a:buNone/>
            </a:pPr>
            <a:r>
              <a:rPr lang="en" b="1" u="sng"/>
              <a:t>You can only allow 7 of the 14 people to enter!</a:t>
            </a:r>
            <a:endParaRPr b="1" u="sng"/>
          </a:p>
          <a:p>
            <a:pPr marL="0" lvl="0" indent="0" algn="ctr" rtl="0">
              <a:spcBef>
                <a:spcPts val="0"/>
              </a:spcBef>
              <a:spcAft>
                <a:spcPts val="0"/>
              </a:spcAft>
              <a:buNone/>
            </a:pPr>
            <a:r>
              <a:rPr lang="en" b="1" u="sng"/>
              <a:t>Choose wisely!</a:t>
            </a:r>
            <a:endParaRPr b="1" u="sng"/>
          </a:p>
          <a:p>
            <a:pPr marL="0" lvl="0" indent="0" algn="ctr" rtl="0">
              <a:spcBef>
                <a:spcPts val="0"/>
              </a:spcBef>
              <a:spcAft>
                <a:spcPts val="0"/>
              </a:spcAft>
              <a:buNone/>
            </a:pP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22"/>
          <p:cNvSpPr txBox="1">
            <a:spLocks noGrp="1"/>
          </p:cNvSpPr>
          <p:nvPr>
            <p:ph type="title"/>
          </p:nvPr>
        </p:nvSpPr>
        <p:spPr>
          <a:xfrm>
            <a:off x="311700" y="372500"/>
            <a:ext cx="8520600" cy="7335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Candidate #9</a:t>
            </a:r>
            <a:endParaRPr/>
          </a:p>
        </p:txBody>
      </p:sp>
      <p:sp>
        <p:nvSpPr>
          <p:cNvPr id="117" name="Google Shape;117;p22"/>
          <p:cNvSpPr txBox="1">
            <a:spLocks noGrp="1"/>
          </p:cNvSpPr>
          <p:nvPr>
            <p:ph type="body" idx="1"/>
          </p:nvPr>
        </p:nvSpPr>
        <p:spPr>
          <a:xfrm>
            <a:off x="311700" y="1468825"/>
            <a:ext cx="8520600" cy="30999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a:t>Nationality: Mexican</a:t>
            </a:r>
            <a:endParaRPr/>
          </a:p>
          <a:p>
            <a:pPr marL="457200" lvl="0" indent="-342900" algn="l" rtl="0">
              <a:spcBef>
                <a:spcPts val="0"/>
              </a:spcBef>
              <a:spcAft>
                <a:spcPts val="0"/>
              </a:spcAft>
              <a:buSzPts val="1800"/>
              <a:buChar char="●"/>
            </a:pPr>
            <a:r>
              <a:rPr lang="en"/>
              <a:t>Background: Very wealthy Mexican in the pharmaceutical business. He was a leader in his community and offered protection to those in danger. He gave a lot of money to churches. He wants to move to the U.S. to live in a gated community.</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23"/>
          <p:cNvSpPr txBox="1">
            <a:spLocks noGrp="1"/>
          </p:cNvSpPr>
          <p:nvPr>
            <p:ph type="title"/>
          </p:nvPr>
        </p:nvSpPr>
        <p:spPr>
          <a:xfrm>
            <a:off x="311700" y="372500"/>
            <a:ext cx="8520600" cy="7335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Candidate #10</a:t>
            </a:r>
            <a:endParaRPr/>
          </a:p>
        </p:txBody>
      </p:sp>
      <p:sp>
        <p:nvSpPr>
          <p:cNvPr id="123" name="Google Shape;123;p23"/>
          <p:cNvSpPr txBox="1">
            <a:spLocks noGrp="1"/>
          </p:cNvSpPr>
          <p:nvPr>
            <p:ph type="body" idx="1"/>
          </p:nvPr>
        </p:nvSpPr>
        <p:spPr>
          <a:xfrm>
            <a:off x="311700" y="1468825"/>
            <a:ext cx="8520600" cy="30999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a:t>Nationality: Australian</a:t>
            </a:r>
            <a:endParaRPr/>
          </a:p>
          <a:p>
            <a:pPr marL="457200" lvl="0" indent="-342900" algn="l" rtl="0">
              <a:spcBef>
                <a:spcPts val="0"/>
              </a:spcBef>
              <a:spcAft>
                <a:spcPts val="0"/>
              </a:spcAft>
              <a:buSzPts val="1800"/>
              <a:buChar char="●"/>
            </a:pPr>
            <a:r>
              <a:rPr lang="en"/>
              <a:t>Background: His father immigrated to Australia from Spain and married his mother. He grew up in Brisbane, Australia. He really wants to move to LA to pursue acting. In high school he played sports and developed a love for art and photography. He was also in a ‘Seussical,’ which featured him as ‘Cat in the Hat.’</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24"/>
          <p:cNvSpPr txBox="1">
            <a:spLocks noGrp="1"/>
          </p:cNvSpPr>
          <p:nvPr>
            <p:ph type="title"/>
          </p:nvPr>
        </p:nvSpPr>
        <p:spPr>
          <a:xfrm>
            <a:off x="311700" y="372500"/>
            <a:ext cx="8520600" cy="7335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Candidate #11</a:t>
            </a:r>
            <a:endParaRPr/>
          </a:p>
        </p:txBody>
      </p:sp>
      <p:sp>
        <p:nvSpPr>
          <p:cNvPr id="129" name="Google Shape;129;p24"/>
          <p:cNvSpPr txBox="1">
            <a:spLocks noGrp="1"/>
          </p:cNvSpPr>
          <p:nvPr>
            <p:ph type="body" idx="1"/>
          </p:nvPr>
        </p:nvSpPr>
        <p:spPr>
          <a:xfrm>
            <a:off x="311700" y="1468825"/>
            <a:ext cx="8520600" cy="30999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a:t>Nationality: Croatian</a:t>
            </a:r>
            <a:endParaRPr/>
          </a:p>
          <a:p>
            <a:pPr marL="457200" lvl="0" indent="-342900" algn="l" rtl="0">
              <a:spcBef>
                <a:spcPts val="0"/>
              </a:spcBef>
              <a:spcAft>
                <a:spcPts val="0"/>
              </a:spcAft>
              <a:buSzPts val="1800"/>
              <a:buChar char="●"/>
            </a:pPr>
            <a:r>
              <a:rPr lang="en"/>
              <a:t>Background: Born in 1962, in Zbjeg, Croatia. When he was 8, he fled the communist regime with his family to live in Canada; one suitcase and $20. At the time he spoke no English. They lived for 18 months in a friend’s basement while they began rebuilding their new life in North America. He worked as a newspaper deliveryman and a waiter; later graduated from the University of Toronto in 1984 with a Bachelor’s in English literature.</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25"/>
          <p:cNvSpPr txBox="1">
            <a:spLocks noGrp="1"/>
          </p:cNvSpPr>
          <p:nvPr>
            <p:ph type="title"/>
          </p:nvPr>
        </p:nvSpPr>
        <p:spPr>
          <a:xfrm>
            <a:off x="311700" y="372500"/>
            <a:ext cx="8520600" cy="7335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Candidate #12</a:t>
            </a:r>
            <a:endParaRPr/>
          </a:p>
        </p:txBody>
      </p:sp>
      <p:sp>
        <p:nvSpPr>
          <p:cNvPr id="135" name="Google Shape;135;p25"/>
          <p:cNvSpPr txBox="1">
            <a:spLocks noGrp="1"/>
          </p:cNvSpPr>
          <p:nvPr>
            <p:ph type="body" idx="1"/>
          </p:nvPr>
        </p:nvSpPr>
        <p:spPr>
          <a:xfrm>
            <a:off x="311700" y="1468825"/>
            <a:ext cx="8520600" cy="34602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a:t>Nationality: Kenyan-Mexican</a:t>
            </a:r>
            <a:endParaRPr/>
          </a:p>
          <a:p>
            <a:pPr marL="457200" lvl="0" indent="-342900" algn="l" rtl="0">
              <a:spcBef>
                <a:spcPts val="0"/>
              </a:spcBef>
              <a:spcAft>
                <a:spcPts val="0"/>
              </a:spcAft>
              <a:buSzPts val="1800"/>
              <a:buChar char="●"/>
            </a:pPr>
            <a:r>
              <a:rPr lang="en"/>
              <a:t>Background: The daughter of a Kenyan politician she was born in Mexico City. Her parents, Dorothy and Peter, were in political exile at the time of her birth, but were able to return to their homeland of Kenya during their daughter’s childhood. Her father later became part of the country’s senate while her mother, who worked in family planning, took a leadership position with the Africa Cancer Foundation. She wants to go to college in the U.S. and major in African Studies.</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26"/>
          <p:cNvSpPr txBox="1">
            <a:spLocks noGrp="1"/>
          </p:cNvSpPr>
          <p:nvPr>
            <p:ph type="title"/>
          </p:nvPr>
        </p:nvSpPr>
        <p:spPr>
          <a:xfrm>
            <a:off x="311700" y="372500"/>
            <a:ext cx="8520600" cy="7335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Candidate #13</a:t>
            </a:r>
            <a:endParaRPr/>
          </a:p>
        </p:txBody>
      </p:sp>
      <p:sp>
        <p:nvSpPr>
          <p:cNvPr id="141" name="Google Shape;141;p26"/>
          <p:cNvSpPr txBox="1">
            <a:spLocks noGrp="1"/>
          </p:cNvSpPr>
          <p:nvPr>
            <p:ph type="body" idx="1"/>
          </p:nvPr>
        </p:nvSpPr>
        <p:spPr>
          <a:xfrm>
            <a:off x="311700" y="1468825"/>
            <a:ext cx="8520600" cy="34602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a:t>Nationality: Russian</a:t>
            </a:r>
            <a:endParaRPr/>
          </a:p>
          <a:p>
            <a:pPr marL="457200" lvl="0" indent="-342900" algn="l" rtl="0">
              <a:spcBef>
                <a:spcPts val="0"/>
              </a:spcBef>
              <a:spcAft>
                <a:spcPts val="0"/>
              </a:spcAft>
              <a:buSzPts val="1800"/>
              <a:buChar char="●"/>
            </a:pPr>
            <a:r>
              <a:rPr lang="en"/>
              <a:t>Background: Born in Moscow, Russia in the early 1970s, when Russia was still the Soviet Union. His parents were both intellectuals - his father, a math professor, and his mother, a scientific researcher. The family sought to leave the Soviet Union in 1978 due to rampant anti-Semitism, though it was easier said than done. Upon applying for an exit via, both of his parents lost their jobs. His parents encouraged him to develop his math talents. He wants to go to Stanford University.</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27"/>
          <p:cNvSpPr txBox="1">
            <a:spLocks noGrp="1"/>
          </p:cNvSpPr>
          <p:nvPr>
            <p:ph type="title"/>
          </p:nvPr>
        </p:nvSpPr>
        <p:spPr>
          <a:xfrm>
            <a:off x="311700" y="372500"/>
            <a:ext cx="8520600" cy="7335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Candidate #14</a:t>
            </a:r>
            <a:endParaRPr/>
          </a:p>
        </p:txBody>
      </p:sp>
      <p:sp>
        <p:nvSpPr>
          <p:cNvPr id="147" name="Google Shape;147;p27"/>
          <p:cNvSpPr txBox="1">
            <a:spLocks noGrp="1"/>
          </p:cNvSpPr>
          <p:nvPr>
            <p:ph type="body" idx="1"/>
          </p:nvPr>
        </p:nvSpPr>
        <p:spPr>
          <a:xfrm>
            <a:off x="311700" y="1468825"/>
            <a:ext cx="8520600" cy="34602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a:t>Nationality: Ukrainian</a:t>
            </a:r>
            <a:endParaRPr/>
          </a:p>
          <a:p>
            <a:pPr marL="457200" lvl="0" indent="-342900" algn="l" rtl="0">
              <a:spcBef>
                <a:spcPts val="0"/>
              </a:spcBef>
              <a:spcAft>
                <a:spcPts val="0"/>
              </a:spcAft>
              <a:buSzPts val="1800"/>
              <a:buChar char="●"/>
            </a:pPr>
            <a:r>
              <a:rPr lang="en"/>
              <a:t>Background: Born in the Ukraine when it was still part of the Soviet Union. In the USSR, her mother was a physics teacher and pharmacy manager, and her father was a mechanical engineer and cab driver. And while they did okay financially, the family saw no future in the Soviet Union and were concerned with the ever lingering threat of anti-Semitism. They want their 7 children to have opportunities, and see such potential in their daughter.</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28"/>
          <p:cNvSpPr txBox="1">
            <a:spLocks noGrp="1"/>
          </p:cNvSpPr>
          <p:nvPr>
            <p:ph type="title"/>
          </p:nvPr>
        </p:nvSpPr>
        <p:spPr>
          <a:xfrm>
            <a:off x="311700" y="372500"/>
            <a:ext cx="8520600" cy="7335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Candidate #1: Father of Al Capone</a:t>
            </a:r>
            <a:endParaRPr/>
          </a:p>
        </p:txBody>
      </p:sp>
      <p:pic>
        <p:nvPicPr>
          <p:cNvPr id="153" name="Google Shape;153;p28"/>
          <p:cNvPicPr preferRelativeResize="0"/>
          <p:nvPr/>
        </p:nvPicPr>
        <p:blipFill rotWithShape="1">
          <a:blip r:embed="rId3">
            <a:alphaModFix/>
          </a:blip>
          <a:srcRect/>
          <a:stretch/>
        </p:blipFill>
        <p:spPr>
          <a:xfrm>
            <a:off x="457200" y="1519100"/>
            <a:ext cx="3721575" cy="3444800"/>
          </a:xfrm>
          <a:prstGeom prst="rect">
            <a:avLst/>
          </a:prstGeom>
          <a:noFill/>
          <a:ln w="76200" cap="flat" cmpd="sng">
            <a:solidFill>
              <a:srgbClr val="000000"/>
            </a:solidFill>
            <a:prstDash val="solid"/>
            <a:round/>
            <a:headEnd type="none" w="sm" len="sm"/>
            <a:tailEnd type="none" w="sm" len="sm"/>
          </a:ln>
        </p:spPr>
      </p:pic>
      <p:pic>
        <p:nvPicPr>
          <p:cNvPr id="154" name="Google Shape;154;p28"/>
          <p:cNvPicPr preferRelativeResize="0"/>
          <p:nvPr/>
        </p:nvPicPr>
        <p:blipFill rotWithShape="1">
          <a:blip r:embed="rId4">
            <a:alphaModFix/>
          </a:blip>
          <a:srcRect/>
          <a:stretch/>
        </p:blipFill>
        <p:spPr>
          <a:xfrm>
            <a:off x="4572000" y="1519100"/>
            <a:ext cx="3997600" cy="3444800"/>
          </a:xfrm>
          <a:prstGeom prst="rect">
            <a:avLst/>
          </a:prstGeom>
          <a:noFill/>
          <a:ln w="28575" cap="flat" cmpd="sng">
            <a:solidFill>
              <a:srgbClr val="000000"/>
            </a:solidFill>
            <a:prstDash val="solid"/>
            <a:round/>
            <a:headEnd type="none" w="sm" len="sm"/>
            <a:tailEnd type="none" w="sm" len="sm"/>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29"/>
          <p:cNvSpPr txBox="1">
            <a:spLocks noGrp="1"/>
          </p:cNvSpPr>
          <p:nvPr>
            <p:ph type="title"/>
          </p:nvPr>
        </p:nvSpPr>
        <p:spPr>
          <a:xfrm>
            <a:off x="311700" y="372500"/>
            <a:ext cx="8520600" cy="7335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Candidate #2: Rihanna</a:t>
            </a:r>
            <a:endParaRPr/>
          </a:p>
        </p:txBody>
      </p:sp>
      <p:pic>
        <p:nvPicPr>
          <p:cNvPr id="160" name="Google Shape;160;p29"/>
          <p:cNvPicPr preferRelativeResize="0"/>
          <p:nvPr/>
        </p:nvPicPr>
        <p:blipFill>
          <a:blip r:embed="rId3">
            <a:alphaModFix/>
          </a:blip>
          <a:stretch>
            <a:fillRect/>
          </a:stretch>
        </p:blipFill>
        <p:spPr>
          <a:xfrm>
            <a:off x="4701925" y="296300"/>
            <a:ext cx="4253725" cy="4694750"/>
          </a:xfrm>
          <a:prstGeom prst="rect">
            <a:avLst/>
          </a:prstGeom>
          <a:noFill/>
          <a:ln>
            <a:noFill/>
          </a:ln>
        </p:spPr>
      </p:pic>
      <p:pic>
        <p:nvPicPr>
          <p:cNvPr id="161" name="Google Shape;161;p29" descr="Get Rihanna’s eighth studio album ANTI now:&#10;Download on TIDAL: http://smarturl.it/downloadANTI&#10;Stream on TIDAL: http://smarturl.it/streamANTIdlx&#10;Download on iTunes: http://smarturl.it/dlxANTI&#10;Download on Google Play: http://smarturl.it/ANTIdlxgp&#10;Download on Amazon: http://geni.us/amzANTI &#10;&#10;http://www.vevo.com/watch/USUV71201766?utm_source=youtube&amp;utm_medium=description&amp;utm_campaign=ytd&#10;&#10;Music video by Rihanna performing Diamonds. ©:  The Island Def Jam Music Group" title="Rihanna - Diamonds">
            <a:hlinkClick r:id="rId4"/>
          </p:cNvPr>
          <p:cNvPicPr preferRelativeResize="0"/>
          <p:nvPr/>
        </p:nvPicPr>
        <p:blipFill>
          <a:blip r:embed="rId5">
            <a:alphaModFix/>
          </a:blip>
          <a:stretch>
            <a:fillRect/>
          </a:stretch>
        </p:blipFill>
        <p:spPr>
          <a:xfrm>
            <a:off x="484175" y="1625825"/>
            <a:ext cx="3469750" cy="296362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30"/>
          <p:cNvSpPr txBox="1">
            <a:spLocks noGrp="1"/>
          </p:cNvSpPr>
          <p:nvPr>
            <p:ph type="title"/>
          </p:nvPr>
        </p:nvSpPr>
        <p:spPr>
          <a:xfrm>
            <a:off x="311700" y="372500"/>
            <a:ext cx="8520600" cy="7335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Candidate #3: Father of Adolf Hitler</a:t>
            </a:r>
            <a:endParaRPr/>
          </a:p>
        </p:txBody>
      </p:sp>
      <p:pic>
        <p:nvPicPr>
          <p:cNvPr id="167" name="Google Shape;167;p30"/>
          <p:cNvPicPr preferRelativeResize="0"/>
          <p:nvPr/>
        </p:nvPicPr>
        <p:blipFill rotWithShape="1">
          <a:blip r:embed="rId3">
            <a:alphaModFix/>
          </a:blip>
          <a:srcRect/>
          <a:stretch/>
        </p:blipFill>
        <p:spPr>
          <a:xfrm>
            <a:off x="5546625" y="547700"/>
            <a:ext cx="3432775" cy="4396175"/>
          </a:xfrm>
          <a:prstGeom prst="rect">
            <a:avLst/>
          </a:prstGeom>
          <a:noFill/>
          <a:ln w="38100" cap="flat" cmpd="sng">
            <a:solidFill>
              <a:srgbClr val="000000"/>
            </a:solidFill>
            <a:prstDash val="solid"/>
            <a:round/>
            <a:headEnd type="none" w="sm" len="sm"/>
            <a:tailEnd type="none" w="sm" len="sm"/>
          </a:ln>
        </p:spPr>
      </p:pic>
      <p:pic>
        <p:nvPicPr>
          <p:cNvPr id="168" name="Google Shape;168;p30" descr="Image result for hitler gif"/>
          <p:cNvPicPr preferRelativeResize="0"/>
          <p:nvPr/>
        </p:nvPicPr>
        <p:blipFill rotWithShape="1">
          <a:blip r:embed="rId4">
            <a:alphaModFix/>
          </a:blip>
          <a:srcRect/>
          <a:stretch/>
        </p:blipFill>
        <p:spPr>
          <a:xfrm>
            <a:off x="800450" y="1462000"/>
            <a:ext cx="3880725" cy="348187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31"/>
          <p:cNvSpPr txBox="1">
            <a:spLocks noGrp="1"/>
          </p:cNvSpPr>
          <p:nvPr>
            <p:ph type="title"/>
          </p:nvPr>
        </p:nvSpPr>
        <p:spPr>
          <a:xfrm>
            <a:off x="311700" y="372500"/>
            <a:ext cx="8520600" cy="7335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Candidate #4: Father of Ken Jeong</a:t>
            </a:r>
            <a:endParaRPr/>
          </a:p>
        </p:txBody>
      </p:sp>
      <p:pic>
        <p:nvPicPr>
          <p:cNvPr id="174" name="Google Shape;174;p31" descr="the hangover GIF"/>
          <p:cNvPicPr preferRelativeResize="0"/>
          <p:nvPr/>
        </p:nvPicPr>
        <p:blipFill rotWithShape="1">
          <a:blip r:embed="rId3">
            <a:alphaModFix/>
          </a:blip>
          <a:srcRect/>
          <a:stretch/>
        </p:blipFill>
        <p:spPr>
          <a:xfrm>
            <a:off x="1967302" y="1106000"/>
            <a:ext cx="5209385" cy="38604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14"/>
          <p:cNvSpPr txBox="1">
            <a:spLocks noGrp="1"/>
          </p:cNvSpPr>
          <p:nvPr>
            <p:ph type="title"/>
          </p:nvPr>
        </p:nvSpPr>
        <p:spPr>
          <a:xfrm>
            <a:off x="311700" y="372500"/>
            <a:ext cx="8520600" cy="7335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Candidate #1</a:t>
            </a:r>
            <a:endParaRPr/>
          </a:p>
        </p:txBody>
      </p:sp>
      <p:sp>
        <p:nvSpPr>
          <p:cNvPr id="69" name="Google Shape;69;p14"/>
          <p:cNvSpPr txBox="1">
            <a:spLocks noGrp="1"/>
          </p:cNvSpPr>
          <p:nvPr>
            <p:ph type="body" idx="1"/>
          </p:nvPr>
        </p:nvSpPr>
        <p:spPr>
          <a:xfrm>
            <a:off x="311700" y="1468825"/>
            <a:ext cx="8520600" cy="30999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a:t>Nationality: Italian</a:t>
            </a:r>
            <a:endParaRPr/>
          </a:p>
          <a:p>
            <a:pPr marL="457200" lvl="0" indent="-342900" algn="l" rtl="0">
              <a:spcBef>
                <a:spcPts val="0"/>
              </a:spcBef>
              <a:spcAft>
                <a:spcPts val="0"/>
              </a:spcAft>
              <a:buSzPts val="1800"/>
              <a:buChar char="●"/>
            </a:pPr>
            <a:r>
              <a:rPr lang="en"/>
              <a:t>Religion: Catholic</a:t>
            </a:r>
            <a:endParaRPr/>
          </a:p>
          <a:p>
            <a:pPr marL="457200" lvl="0" indent="-342900" algn="l" rtl="0">
              <a:spcBef>
                <a:spcPts val="0"/>
              </a:spcBef>
              <a:spcAft>
                <a:spcPts val="0"/>
              </a:spcAft>
              <a:buSzPts val="1800"/>
              <a:buChar char="●"/>
            </a:pPr>
            <a:r>
              <a:rPr lang="en"/>
              <a:t>Background: A barber who lives in a small village outside of Naples, Italy. Wife is a seamstress. They have 7 sons and 2 daughters. His sons have been known to cause problems. He wants to come to America so that his sons can start over and not live a life that will lead to jail.</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32"/>
          <p:cNvSpPr txBox="1">
            <a:spLocks noGrp="1"/>
          </p:cNvSpPr>
          <p:nvPr>
            <p:ph type="title"/>
          </p:nvPr>
        </p:nvSpPr>
        <p:spPr>
          <a:xfrm>
            <a:off x="311700" y="372500"/>
            <a:ext cx="8520600" cy="7335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Candidate #5: Mother of Justin Bieber</a:t>
            </a:r>
            <a:endParaRPr/>
          </a:p>
        </p:txBody>
      </p:sp>
      <p:pic>
        <p:nvPicPr>
          <p:cNvPr id="180" name="Google Shape;180;p32"/>
          <p:cNvPicPr preferRelativeResize="0"/>
          <p:nvPr/>
        </p:nvPicPr>
        <p:blipFill>
          <a:blip r:embed="rId3">
            <a:alphaModFix/>
          </a:blip>
          <a:stretch>
            <a:fillRect/>
          </a:stretch>
        </p:blipFill>
        <p:spPr>
          <a:xfrm>
            <a:off x="462125" y="1585875"/>
            <a:ext cx="5469075" cy="3343100"/>
          </a:xfrm>
          <a:prstGeom prst="rect">
            <a:avLst/>
          </a:prstGeom>
          <a:noFill/>
          <a:ln>
            <a:noFill/>
          </a:ln>
        </p:spPr>
      </p:pic>
      <p:pic>
        <p:nvPicPr>
          <p:cNvPr id="181" name="Google Shape;181;p32" descr="Holy out now: https://JustinBieber.lnk.to/Holy&#10;&#10;The new era has begun for Justin Bieber with his first single HOLY featuring Chance the Rapper. So much more to come. &#10;&#10;Follow Justin:&#10;http://facebook.com/justinbieber&#10;http://twitter.com/justinbieber&#10;http://instagram.com/justinbieber &#10;&#10;Follow Chance:&#10;https://www.instagram.com/chancethera...&#10;https://twitter.com/chancetherapper &#10;https://www.facebook.com/chancetherap... &#10;&#10;Sign up for Justin’s newsletter: http://justinbiebermusic.com&#10;&#10;Director - Colin Tilley&#10;Producers - Scooter Braun, Allison Kaye, Jamee Ranta, Whitney Jackson &#10;Management - SB Projects&#10;Cinematographer - Elias Talbot&#10;Production Designer - Brandon Mendez&#10;Colorist - Bryan Smaller&#10;Editor - Vinnie Hobbs &#10; &#10;Starring: Ryan Destiny, Wilmer Valderrama&#10; &#10;#Holy #JustinBieber #ChanceTheRapper" title="Justin Bieber - Holy ft. Chance The Rapper">
            <a:hlinkClick r:id="rId4"/>
          </p:cNvPr>
          <p:cNvPicPr preferRelativeResize="0"/>
          <p:nvPr/>
        </p:nvPicPr>
        <p:blipFill>
          <a:blip r:embed="rId5">
            <a:alphaModFix/>
          </a:blip>
          <a:stretch>
            <a:fillRect/>
          </a:stretch>
        </p:blipFill>
        <p:spPr>
          <a:xfrm>
            <a:off x="6204450" y="1585875"/>
            <a:ext cx="2783575" cy="208767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33"/>
          <p:cNvSpPr txBox="1">
            <a:spLocks noGrp="1"/>
          </p:cNvSpPr>
          <p:nvPr>
            <p:ph type="title"/>
          </p:nvPr>
        </p:nvSpPr>
        <p:spPr>
          <a:xfrm>
            <a:off x="311700" y="372500"/>
            <a:ext cx="8520600" cy="7335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Candidate #6: Grandfather of Elvis Presley</a:t>
            </a:r>
            <a:endParaRPr/>
          </a:p>
        </p:txBody>
      </p:sp>
      <p:pic>
        <p:nvPicPr>
          <p:cNvPr id="187" name="Google Shape;187;p33"/>
          <p:cNvPicPr preferRelativeResize="0"/>
          <p:nvPr/>
        </p:nvPicPr>
        <p:blipFill rotWithShape="1">
          <a:blip r:embed="rId3">
            <a:alphaModFix/>
          </a:blip>
          <a:srcRect/>
          <a:stretch/>
        </p:blipFill>
        <p:spPr>
          <a:xfrm>
            <a:off x="6123045" y="1106000"/>
            <a:ext cx="2908530" cy="3897125"/>
          </a:xfrm>
          <a:prstGeom prst="rect">
            <a:avLst/>
          </a:prstGeom>
          <a:noFill/>
          <a:ln>
            <a:noFill/>
          </a:ln>
        </p:spPr>
      </p:pic>
      <p:pic>
        <p:nvPicPr>
          <p:cNvPr id="188" name="Google Shape;188;p33" descr="Elvis Presley &quot;Can't Help Falling In Love&quot; Live at the '68 Comeback Special&#10;Buy/listen: https://Elvis.lnk.to/68ComebackSpecial!chfil&#10;&#10;About the track: &#10;Elvis Presley’s 1968 comeback special reminded audiences of the songs that made him a superstar. This “stand-up” rendition of the chart-topper “Can’t Help Falling In Love,” performed by Elvis in his iconic black leather suit, is one of many highlights of the original broadcast; it’s now available in full HD on ’68 Comeback Special: 50th Anniversary Edition, an in-depth 5CD/2BD box set in stores November 30.&#10;&#10;Follow Elvis Presley:&#10;Facebook: https://Elvis.lnk.to/68ComebackSpecialFI!chfil&#10;Twitter: https://Elvis.lnk.to/68ComebackSpecialTI!chfil&#10;Instagram: https://Elvis.lnk.to/68ComebackSpecialII!chfil&#10;Website: https://Elvis.lnk.to/68ComebackSpecialWI!chfil&#10;Spotify: https://Elvis.lnk.to/68ComebackSpecialSI!chfil&#10;&#10;&#10;#ElvisPresley #CantHelpFallingInLove #RockAndRollAnniversary" title="Elvis Presley - Can't Help Falling In Love ('68 Comeback Special)">
            <a:hlinkClick r:id="rId4"/>
          </p:cNvPr>
          <p:cNvPicPr preferRelativeResize="0"/>
          <p:nvPr/>
        </p:nvPicPr>
        <p:blipFill>
          <a:blip r:embed="rId5">
            <a:alphaModFix/>
          </a:blip>
          <a:stretch>
            <a:fillRect/>
          </a:stretch>
        </p:blipFill>
        <p:spPr>
          <a:xfrm>
            <a:off x="881325" y="1537450"/>
            <a:ext cx="3690674" cy="346567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34"/>
          <p:cNvSpPr txBox="1">
            <a:spLocks noGrp="1"/>
          </p:cNvSpPr>
          <p:nvPr>
            <p:ph type="title"/>
          </p:nvPr>
        </p:nvSpPr>
        <p:spPr>
          <a:xfrm>
            <a:off x="311700" y="372500"/>
            <a:ext cx="8520600" cy="7335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Candidate #7: Father of Albert Einstein</a:t>
            </a:r>
            <a:endParaRPr/>
          </a:p>
        </p:txBody>
      </p:sp>
      <p:pic>
        <p:nvPicPr>
          <p:cNvPr id="194" name="Google Shape;194;p34" descr="albert einstein vintage GIF by US National Archives"/>
          <p:cNvPicPr preferRelativeResize="0"/>
          <p:nvPr/>
        </p:nvPicPr>
        <p:blipFill rotWithShape="1">
          <a:blip r:embed="rId3">
            <a:alphaModFix/>
          </a:blip>
          <a:srcRect/>
          <a:stretch/>
        </p:blipFill>
        <p:spPr>
          <a:xfrm>
            <a:off x="1440400" y="1386775"/>
            <a:ext cx="6263200" cy="354597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35"/>
          <p:cNvSpPr txBox="1">
            <a:spLocks noGrp="1"/>
          </p:cNvSpPr>
          <p:nvPr>
            <p:ph type="title"/>
          </p:nvPr>
        </p:nvSpPr>
        <p:spPr>
          <a:xfrm>
            <a:off x="311700" y="372500"/>
            <a:ext cx="8520600" cy="7335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Candidate #8: Father of Selena Gomez</a:t>
            </a:r>
            <a:endParaRPr/>
          </a:p>
        </p:txBody>
      </p:sp>
      <p:pic>
        <p:nvPicPr>
          <p:cNvPr id="200" name="Google Shape;200;p35" descr="global citizen festival blog GIF"/>
          <p:cNvPicPr preferRelativeResize="0"/>
          <p:nvPr/>
        </p:nvPicPr>
        <p:blipFill rotWithShape="1">
          <a:blip r:embed="rId3">
            <a:alphaModFix/>
          </a:blip>
          <a:srcRect/>
          <a:stretch/>
        </p:blipFill>
        <p:spPr>
          <a:xfrm>
            <a:off x="1688963" y="1429975"/>
            <a:ext cx="5766075" cy="36253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36"/>
          <p:cNvSpPr txBox="1">
            <a:spLocks noGrp="1"/>
          </p:cNvSpPr>
          <p:nvPr>
            <p:ph type="title"/>
          </p:nvPr>
        </p:nvSpPr>
        <p:spPr>
          <a:xfrm>
            <a:off x="311700" y="372500"/>
            <a:ext cx="8520600" cy="7335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Candidate #9: Joaquin Guzman “El Chapo”</a:t>
            </a:r>
            <a:endParaRPr/>
          </a:p>
        </p:txBody>
      </p:sp>
      <p:pic>
        <p:nvPicPr>
          <p:cNvPr id="206" name="Google Shape;206;p36" descr="Image result for el chapo"/>
          <p:cNvPicPr preferRelativeResize="0"/>
          <p:nvPr/>
        </p:nvPicPr>
        <p:blipFill rotWithShape="1">
          <a:blip r:embed="rId3">
            <a:alphaModFix/>
          </a:blip>
          <a:srcRect/>
          <a:stretch/>
        </p:blipFill>
        <p:spPr>
          <a:xfrm>
            <a:off x="2067425" y="1387050"/>
            <a:ext cx="5009151" cy="3584424"/>
          </a:xfrm>
          <a:prstGeom prst="rect">
            <a:avLst/>
          </a:prstGeom>
          <a:noFill/>
          <a:ln w="76200" cap="flat" cmpd="sng">
            <a:solidFill>
              <a:srgbClr val="A3A3E9"/>
            </a:solidFill>
            <a:prstDash val="solid"/>
            <a:round/>
            <a:headEnd type="none" w="sm" len="sm"/>
            <a:tailEnd type="none" w="sm" len="sm"/>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37"/>
          <p:cNvSpPr txBox="1">
            <a:spLocks noGrp="1"/>
          </p:cNvSpPr>
          <p:nvPr>
            <p:ph type="title"/>
          </p:nvPr>
        </p:nvSpPr>
        <p:spPr>
          <a:xfrm>
            <a:off x="311700" y="372500"/>
            <a:ext cx="8520600" cy="7335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Candidate #10: Jacob Elordi</a:t>
            </a:r>
            <a:endParaRPr/>
          </a:p>
        </p:txBody>
      </p:sp>
      <p:pic>
        <p:nvPicPr>
          <p:cNvPr id="212" name="Google Shape;212;p37"/>
          <p:cNvPicPr preferRelativeResize="0"/>
          <p:nvPr/>
        </p:nvPicPr>
        <p:blipFill>
          <a:blip r:embed="rId3">
            <a:alphaModFix/>
          </a:blip>
          <a:stretch>
            <a:fillRect/>
          </a:stretch>
        </p:blipFill>
        <p:spPr>
          <a:xfrm>
            <a:off x="817800" y="1430250"/>
            <a:ext cx="4381150" cy="3479975"/>
          </a:xfrm>
          <a:prstGeom prst="rect">
            <a:avLst/>
          </a:prstGeom>
          <a:noFill/>
          <a:ln>
            <a:noFill/>
          </a:ln>
        </p:spPr>
      </p:pic>
      <p:pic>
        <p:nvPicPr>
          <p:cNvPr id="213" name="Google Shape;213;p37" descr="Jacob Elordi talks about visiting New York as a kid, getting his own Madame Tussauds wax figure and playing Nate in the HBO series Euphoria.&#10;&#10;The Tonight Show Starring Jimmy Fallon.  Stream now on Peacock: https://bit.ly/3gZJaNy&#10;&#10;Subscribe NOW to The Tonight Show Starring Jimmy Fallon: http://bit.ly/1nwT1aN&#10; &#10;Watch The Tonight Show Starring Jimmy Fallon Weeknights 11:35/10:35c&#10; &#10;Get more The Tonight Show Starring Jimmy Fallon: https://www.nbc.com/the-tonight-show&#10; &#10;JIMMY FALLON ON SOCIAL&#10;Follow Jimmy: http://Twitter.com/JimmyFallon&#10;Like Jimmy: https://Facebook.com/JimmyFallon&#10;Follow Jimmy: https://www.instagram.com/jimmyfallon/&#10; &#10;THE TONIGHT SHOW ON SOCIAL&#10;Follow The Tonight Show: http://Twitter.com/FallonTonight&#10;Like The Tonight Show: https://Facebook.com/FallonTonight&#10;Follow The Tonight Show: https://www.instagram.com/fallontonight/&#10;Tonight Show Tumblr: http://fallontonight.tumblr.com&#10; &#10;The Tonight Show Starring Jimmy Fallon features hilarious highlights from the show, including comedy sketches, music parodies, celebrity interviews, ridiculous games, and, of course, Jimmy's Thank You Notes and hashtags! You'll also find behind the scenes videos and other great web exclusives.&#10; &#10;GET MORE NBC&#10;NBC YouTube: http://bit.ly/1dM1qBH&#10;Like NBC: http://Facebook.com/NBC&#10;Follow NBC: http://Twitter.com/NBC&#10;NBC Instagram: http://instagram.com/nbc&#10;NBC Tumblr: http://nbctv.tumblr.com/&#10; &#10;Jacob Elordi Would Love to Fight His Euphoria Character, Nate | The Tonight Show&#10;http://www.youtube.com/fallontonight&#10;&#10;#FallonTonight&#10;#JacobElordi&#10;#JimmyFallon" title="Jacob Elordi Would Love to Fight His Euphoria Character, Nate | The Tonight Show">
            <a:hlinkClick r:id="rId4"/>
          </p:cNvPr>
          <p:cNvPicPr preferRelativeResize="0"/>
          <p:nvPr/>
        </p:nvPicPr>
        <p:blipFill>
          <a:blip r:embed="rId5">
            <a:alphaModFix/>
          </a:blip>
          <a:stretch>
            <a:fillRect/>
          </a:stretch>
        </p:blipFill>
        <p:spPr>
          <a:xfrm>
            <a:off x="5517575" y="372500"/>
            <a:ext cx="3415724" cy="281952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38"/>
          <p:cNvSpPr txBox="1">
            <a:spLocks noGrp="1"/>
          </p:cNvSpPr>
          <p:nvPr>
            <p:ph type="title"/>
          </p:nvPr>
        </p:nvSpPr>
        <p:spPr>
          <a:xfrm>
            <a:off x="311700" y="372500"/>
            <a:ext cx="8520600" cy="7335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Candidate #11: Robert Herjavec</a:t>
            </a:r>
            <a:endParaRPr/>
          </a:p>
        </p:txBody>
      </p:sp>
      <p:pic>
        <p:nvPicPr>
          <p:cNvPr id="219" name="Google Shape;219;p38" descr=" "/>
          <p:cNvPicPr preferRelativeResize="0"/>
          <p:nvPr/>
        </p:nvPicPr>
        <p:blipFill rotWithShape="1">
          <a:blip r:embed="rId3">
            <a:alphaModFix/>
          </a:blip>
          <a:srcRect/>
          <a:stretch/>
        </p:blipFill>
        <p:spPr>
          <a:xfrm>
            <a:off x="1566923" y="1237175"/>
            <a:ext cx="6010150" cy="374825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39"/>
          <p:cNvSpPr txBox="1">
            <a:spLocks noGrp="1"/>
          </p:cNvSpPr>
          <p:nvPr>
            <p:ph type="title"/>
          </p:nvPr>
        </p:nvSpPr>
        <p:spPr>
          <a:xfrm>
            <a:off x="311700" y="372500"/>
            <a:ext cx="8520600" cy="7335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Candidate #12: Lupita Nyong’o</a:t>
            </a:r>
            <a:endParaRPr/>
          </a:p>
        </p:txBody>
      </p:sp>
      <p:pic>
        <p:nvPicPr>
          <p:cNvPr id="225" name="Google Shape;225;p39"/>
          <p:cNvPicPr preferRelativeResize="0"/>
          <p:nvPr/>
        </p:nvPicPr>
        <p:blipFill>
          <a:blip r:embed="rId3">
            <a:alphaModFix/>
          </a:blip>
          <a:stretch>
            <a:fillRect/>
          </a:stretch>
        </p:blipFill>
        <p:spPr>
          <a:xfrm>
            <a:off x="4853325" y="286875"/>
            <a:ext cx="4157325" cy="4726150"/>
          </a:xfrm>
          <a:prstGeom prst="rect">
            <a:avLst/>
          </a:prstGeom>
          <a:noFill/>
          <a:ln>
            <a:noFill/>
          </a:ln>
        </p:spPr>
      </p:pic>
      <p:pic>
        <p:nvPicPr>
          <p:cNvPr id="226" name="Google Shape;226;p39" descr="Christoph Waltz presenting Lupita Nyong'o with the Oscar® for Best Supporting Actress for her performance in &quot;12 Years a Slave&quot; at the 86th Oscars® in 2014.&#10;&#10;Subscribe for more videos ►► http://osca.rs/subscribeyt&#10;&#10;#LupitaNyongo #Oscars #BestSupportingActress&#10; &#10;Lupita Nyong'o winning Best Supporting Actress" title="Lupita Nyong'o winning Best Supporting Actress">
            <a:hlinkClick r:id="rId4"/>
          </p:cNvPr>
          <p:cNvPicPr preferRelativeResize="0"/>
          <p:nvPr/>
        </p:nvPicPr>
        <p:blipFill>
          <a:blip r:embed="rId5">
            <a:alphaModFix/>
          </a:blip>
          <a:stretch>
            <a:fillRect/>
          </a:stretch>
        </p:blipFill>
        <p:spPr>
          <a:xfrm>
            <a:off x="599900" y="1621650"/>
            <a:ext cx="3351250" cy="3391375"/>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40"/>
          <p:cNvSpPr txBox="1">
            <a:spLocks noGrp="1"/>
          </p:cNvSpPr>
          <p:nvPr>
            <p:ph type="title"/>
          </p:nvPr>
        </p:nvSpPr>
        <p:spPr>
          <a:xfrm>
            <a:off x="311700" y="372500"/>
            <a:ext cx="8520600" cy="7335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Candidate #13: Sergey Brin: Co-Creator of Google</a:t>
            </a:r>
            <a:endParaRPr/>
          </a:p>
        </p:txBody>
      </p:sp>
      <p:pic>
        <p:nvPicPr>
          <p:cNvPr id="232" name="Google Shape;232;p40"/>
          <p:cNvPicPr preferRelativeResize="0"/>
          <p:nvPr/>
        </p:nvPicPr>
        <p:blipFill>
          <a:blip r:embed="rId3">
            <a:alphaModFix/>
          </a:blip>
          <a:stretch>
            <a:fillRect/>
          </a:stretch>
        </p:blipFill>
        <p:spPr>
          <a:xfrm>
            <a:off x="1326500" y="1433375"/>
            <a:ext cx="6491000" cy="355550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41"/>
          <p:cNvSpPr txBox="1">
            <a:spLocks noGrp="1"/>
          </p:cNvSpPr>
          <p:nvPr>
            <p:ph type="title"/>
          </p:nvPr>
        </p:nvSpPr>
        <p:spPr>
          <a:xfrm>
            <a:off x="311700" y="372500"/>
            <a:ext cx="8520600" cy="7335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Candidate #14: Mila Kunis</a:t>
            </a:r>
            <a:endParaRPr/>
          </a:p>
        </p:txBody>
      </p:sp>
      <p:pic>
        <p:nvPicPr>
          <p:cNvPr id="238" name="Google Shape;238;p41"/>
          <p:cNvPicPr preferRelativeResize="0"/>
          <p:nvPr/>
        </p:nvPicPr>
        <p:blipFill>
          <a:blip r:embed="rId3">
            <a:alphaModFix/>
          </a:blip>
          <a:stretch>
            <a:fillRect/>
          </a:stretch>
        </p:blipFill>
        <p:spPr>
          <a:xfrm>
            <a:off x="311700" y="1518150"/>
            <a:ext cx="4414550" cy="3485775"/>
          </a:xfrm>
          <a:prstGeom prst="rect">
            <a:avLst/>
          </a:prstGeom>
          <a:noFill/>
          <a:ln w="28575" cap="flat" cmpd="sng">
            <a:solidFill>
              <a:srgbClr val="000000"/>
            </a:solidFill>
            <a:prstDash val="solid"/>
            <a:round/>
            <a:headEnd type="none" w="sm" len="sm"/>
            <a:tailEnd type="none" w="sm" len="sm"/>
          </a:ln>
        </p:spPr>
      </p:pic>
      <p:pic>
        <p:nvPicPr>
          <p:cNvPr id="239" name="Google Shape;239;p41"/>
          <p:cNvPicPr preferRelativeResize="0"/>
          <p:nvPr/>
        </p:nvPicPr>
        <p:blipFill>
          <a:blip r:embed="rId4">
            <a:alphaModFix/>
          </a:blip>
          <a:stretch>
            <a:fillRect/>
          </a:stretch>
        </p:blipFill>
        <p:spPr>
          <a:xfrm>
            <a:off x="4841175" y="152875"/>
            <a:ext cx="4172300" cy="28273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15"/>
          <p:cNvSpPr txBox="1">
            <a:spLocks noGrp="1"/>
          </p:cNvSpPr>
          <p:nvPr>
            <p:ph type="title"/>
          </p:nvPr>
        </p:nvSpPr>
        <p:spPr>
          <a:xfrm>
            <a:off x="311700" y="372500"/>
            <a:ext cx="8520600" cy="7335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Candidate #2</a:t>
            </a:r>
            <a:endParaRPr/>
          </a:p>
        </p:txBody>
      </p:sp>
      <p:sp>
        <p:nvSpPr>
          <p:cNvPr id="75" name="Google Shape;75;p15"/>
          <p:cNvSpPr txBox="1">
            <a:spLocks noGrp="1"/>
          </p:cNvSpPr>
          <p:nvPr>
            <p:ph type="body" idx="1"/>
          </p:nvPr>
        </p:nvSpPr>
        <p:spPr>
          <a:xfrm>
            <a:off x="311700" y="1468825"/>
            <a:ext cx="8520600" cy="30999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a:t>Nationality: Born in Barbados</a:t>
            </a:r>
            <a:endParaRPr/>
          </a:p>
          <a:p>
            <a:pPr marL="457200" lvl="0" indent="-342900" algn="l" rtl="0">
              <a:spcBef>
                <a:spcPts val="0"/>
              </a:spcBef>
              <a:spcAft>
                <a:spcPts val="0"/>
              </a:spcAft>
              <a:buSzPts val="1800"/>
              <a:buChar char="●"/>
            </a:pPr>
            <a:r>
              <a:rPr lang="en"/>
              <a:t>Background: Grew up in Barbados with a Barbadian father and Guyanese mother. As a child, she listened to Caribbean music, such as reggae, as well as American hip-hop and R&amp;B. She won her high school talent show and wants to come to America and make it big in the music business.</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16"/>
          <p:cNvSpPr txBox="1">
            <a:spLocks noGrp="1"/>
          </p:cNvSpPr>
          <p:nvPr>
            <p:ph type="title"/>
          </p:nvPr>
        </p:nvSpPr>
        <p:spPr>
          <a:xfrm>
            <a:off x="311700" y="372500"/>
            <a:ext cx="8520600" cy="7335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Candidate #3</a:t>
            </a:r>
            <a:endParaRPr/>
          </a:p>
        </p:txBody>
      </p:sp>
      <p:sp>
        <p:nvSpPr>
          <p:cNvPr id="81" name="Google Shape;81;p16"/>
          <p:cNvSpPr txBox="1">
            <a:spLocks noGrp="1"/>
          </p:cNvSpPr>
          <p:nvPr>
            <p:ph type="body" idx="1"/>
          </p:nvPr>
        </p:nvSpPr>
        <p:spPr>
          <a:xfrm>
            <a:off x="311700" y="1468825"/>
            <a:ext cx="8520600" cy="30999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a:t>Nationality: German</a:t>
            </a:r>
            <a:endParaRPr/>
          </a:p>
          <a:p>
            <a:pPr marL="457200" lvl="0" indent="-342900" algn="l" rtl="0">
              <a:spcBef>
                <a:spcPts val="0"/>
              </a:spcBef>
              <a:spcAft>
                <a:spcPts val="0"/>
              </a:spcAft>
              <a:buSzPts val="1800"/>
              <a:buChar char="●"/>
            </a:pPr>
            <a:r>
              <a:rPr lang="en"/>
              <a:t>Religion: Unknown</a:t>
            </a:r>
            <a:endParaRPr/>
          </a:p>
          <a:p>
            <a:pPr marL="457200" lvl="0" indent="-342900" algn="l" rtl="0">
              <a:spcBef>
                <a:spcPts val="0"/>
              </a:spcBef>
              <a:spcAft>
                <a:spcPts val="0"/>
              </a:spcAft>
              <a:buSzPts val="1800"/>
              <a:buChar char="●"/>
            </a:pPr>
            <a:r>
              <a:rPr lang="en"/>
              <a:t>Background: Occupation unknown. Married to third wife. Has a drinking problem, occasionally violent. Son has artistic skills. Desires a better way of life.</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7"/>
          <p:cNvSpPr txBox="1">
            <a:spLocks noGrp="1"/>
          </p:cNvSpPr>
          <p:nvPr>
            <p:ph type="title"/>
          </p:nvPr>
        </p:nvSpPr>
        <p:spPr>
          <a:xfrm>
            <a:off x="311700" y="372500"/>
            <a:ext cx="8520600" cy="7335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Candidate #4</a:t>
            </a:r>
            <a:endParaRPr/>
          </a:p>
        </p:txBody>
      </p:sp>
      <p:sp>
        <p:nvSpPr>
          <p:cNvPr id="87" name="Google Shape;87;p17"/>
          <p:cNvSpPr txBox="1">
            <a:spLocks noGrp="1"/>
          </p:cNvSpPr>
          <p:nvPr>
            <p:ph type="body" idx="1"/>
          </p:nvPr>
        </p:nvSpPr>
        <p:spPr>
          <a:xfrm>
            <a:off x="311700" y="1468825"/>
            <a:ext cx="8520600" cy="30999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a:t>Nationality: South Korean</a:t>
            </a:r>
            <a:endParaRPr/>
          </a:p>
          <a:p>
            <a:pPr marL="457200" lvl="0" indent="-342900" algn="l" rtl="0">
              <a:spcBef>
                <a:spcPts val="0"/>
              </a:spcBef>
              <a:spcAft>
                <a:spcPts val="0"/>
              </a:spcAft>
              <a:buSzPts val="1800"/>
              <a:buChar char="●"/>
            </a:pPr>
            <a:r>
              <a:rPr lang="en"/>
              <a:t>Background: The father wants to become a physician. He has a son that he wants to become a doctor one day as well. The son is very smart and very funny!</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8"/>
          <p:cNvSpPr txBox="1">
            <a:spLocks noGrp="1"/>
          </p:cNvSpPr>
          <p:nvPr>
            <p:ph type="title"/>
          </p:nvPr>
        </p:nvSpPr>
        <p:spPr>
          <a:xfrm>
            <a:off x="311700" y="372500"/>
            <a:ext cx="8520600" cy="7335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Candidate #5	</a:t>
            </a:r>
            <a:endParaRPr/>
          </a:p>
        </p:txBody>
      </p:sp>
      <p:sp>
        <p:nvSpPr>
          <p:cNvPr id="93" name="Google Shape;93;p18"/>
          <p:cNvSpPr txBox="1">
            <a:spLocks noGrp="1"/>
          </p:cNvSpPr>
          <p:nvPr>
            <p:ph type="body" idx="1"/>
          </p:nvPr>
        </p:nvSpPr>
        <p:spPr>
          <a:xfrm>
            <a:off x="311700" y="1468825"/>
            <a:ext cx="8520600" cy="30999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a:t>Nationality: French Canadian</a:t>
            </a:r>
            <a:endParaRPr/>
          </a:p>
          <a:p>
            <a:pPr marL="457200" lvl="0" indent="-342900" algn="l" rtl="0">
              <a:spcBef>
                <a:spcPts val="0"/>
              </a:spcBef>
              <a:spcAft>
                <a:spcPts val="0"/>
              </a:spcAft>
              <a:buSzPts val="1800"/>
              <a:buChar char="●"/>
            </a:pPr>
            <a:r>
              <a:rPr lang="en"/>
              <a:t>Religion: Unknown</a:t>
            </a:r>
            <a:endParaRPr/>
          </a:p>
          <a:p>
            <a:pPr marL="457200" lvl="0" indent="-342900" algn="l" rtl="0">
              <a:spcBef>
                <a:spcPts val="0"/>
              </a:spcBef>
              <a:spcAft>
                <a:spcPts val="0"/>
              </a:spcAft>
              <a:buSzPts val="1800"/>
              <a:buChar char="●"/>
            </a:pPr>
            <a:r>
              <a:rPr lang="en"/>
              <a:t>Background: Secretary. 18-year old single mother wants better opportunities for her and her son. She is tired of working at low paying jobs and living in low-income housing.</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19"/>
          <p:cNvSpPr txBox="1">
            <a:spLocks noGrp="1"/>
          </p:cNvSpPr>
          <p:nvPr>
            <p:ph type="title"/>
          </p:nvPr>
        </p:nvSpPr>
        <p:spPr>
          <a:xfrm>
            <a:off x="311700" y="372500"/>
            <a:ext cx="8520600" cy="7335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Candidate #6	</a:t>
            </a:r>
            <a:endParaRPr/>
          </a:p>
        </p:txBody>
      </p:sp>
      <p:sp>
        <p:nvSpPr>
          <p:cNvPr id="99" name="Google Shape;99;p19"/>
          <p:cNvSpPr txBox="1">
            <a:spLocks noGrp="1"/>
          </p:cNvSpPr>
          <p:nvPr>
            <p:ph type="body" idx="1"/>
          </p:nvPr>
        </p:nvSpPr>
        <p:spPr>
          <a:xfrm>
            <a:off x="311700" y="1468825"/>
            <a:ext cx="8520600" cy="30999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a:t>Nationality: German</a:t>
            </a:r>
            <a:endParaRPr/>
          </a:p>
          <a:p>
            <a:pPr marL="457200" lvl="0" indent="-342900" algn="l" rtl="0">
              <a:spcBef>
                <a:spcPts val="0"/>
              </a:spcBef>
              <a:spcAft>
                <a:spcPts val="0"/>
              </a:spcAft>
              <a:buSzPts val="1800"/>
              <a:buChar char="●"/>
            </a:pPr>
            <a:r>
              <a:rPr lang="en"/>
              <a:t>Religion: Unknown</a:t>
            </a:r>
            <a:endParaRPr/>
          </a:p>
          <a:p>
            <a:pPr marL="457200" lvl="0" indent="-342900" algn="l" rtl="0">
              <a:spcBef>
                <a:spcPts val="0"/>
              </a:spcBef>
              <a:spcAft>
                <a:spcPts val="0"/>
              </a:spcAft>
              <a:buSzPts val="1800"/>
              <a:buChar char="●"/>
            </a:pPr>
            <a:r>
              <a:rPr lang="en"/>
              <a:t>Background: Factory worker. Family is in a constant struggle to survive. His son and daughter in law recently had twins and one died. His wife is very sick as well. Wants to bring his family over so that his only grandson can live the American Dream.</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20"/>
          <p:cNvSpPr txBox="1">
            <a:spLocks noGrp="1"/>
          </p:cNvSpPr>
          <p:nvPr>
            <p:ph type="title"/>
          </p:nvPr>
        </p:nvSpPr>
        <p:spPr>
          <a:xfrm>
            <a:off x="311700" y="372500"/>
            <a:ext cx="8520600" cy="7335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Candidate #7	</a:t>
            </a:r>
            <a:endParaRPr/>
          </a:p>
        </p:txBody>
      </p:sp>
      <p:sp>
        <p:nvSpPr>
          <p:cNvPr id="105" name="Google Shape;105;p20"/>
          <p:cNvSpPr txBox="1">
            <a:spLocks noGrp="1"/>
          </p:cNvSpPr>
          <p:nvPr>
            <p:ph type="body" idx="1"/>
          </p:nvPr>
        </p:nvSpPr>
        <p:spPr>
          <a:xfrm>
            <a:off x="311700" y="1468825"/>
            <a:ext cx="8520600" cy="30999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a:t>Nationality: German</a:t>
            </a:r>
            <a:endParaRPr/>
          </a:p>
          <a:p>
            <a:pPr marL="457200" lvl="0" indent="-342900" algn="l" rtl="0">
              <a:spcBef>
                <a:spcPts val="0"/>
              </a:spcBef>
              <a:spcAft>
                <a:spcPts val="0"/>
              </a:spcAft>
              <a:buSzPts val="1800"/>
              <a:buChar char="●"/>
            </a:pPr>
            <a:r>
              <a:rPr lang="en"/>
              <a:t>Religion: Jewish</a:t>
            </a:r>
            <a:endParaRPr/>
          </a:p>
          <a:p>
            <a:pPr marL="457200" lvl="0" indent="-342900" algn="l" rtl="0">
              <a:spcBef>
                <a:spcPts val="0"/>
              </a:spcBef>
              <a:spcAft>
                <a:spcPts val="0"/>
              </a:spcAft>
              <a:buSzPts val="1800"/>
              <a:buChar char="●"/>
            </a:pPr>
            <a:r>
              <a:rPr lang="en"/>
              <a:t>Background: Small businessman, very optimistic, yet just went bankrupt. Married with two children. Son 7, who cannot read or write, and daughter, age 5. Desires to live in Philadelphia</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21"/>
          <p:cNvSpPr txBox="1">
            <a:spLocks noGrp="1"/>
          </p:cNvSpPr>
          <p:nvPr>
            <p:ph type="title"/>
          </p:nvPr>
        </p:nvSpPr>
        <p:spPr>
          <a:xfrm>
            <a:off x="311700" y="372500"/>
            <a:ext cx="8520600" cy="7335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Candidate #8</a:t>
            </a:r>
            <a:endParaRPr/>
          </a:p>
        </p:txBody>
      </p:sp>
      <p:sp>
        <p:nvSpPr>
          <p:cNvPr id="111" name="Google Shape;111;p21"/>
          <p:cNvSpPr txBox="1">
            <a:spLocks noGrp="1"/>
          </p:cNvSpPr>
          <p:nvPr>
            <p:ph type="body" idx="1"/>
          </p:nvPr>
        </p:nvSpPr>
        <p:spPr>
          <a:xfrm>
            <a:off x="311700" y="1468825"/>
            <a:ext cx="8520600" cy="30999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a:t>Nationality: Mexican</a:t>
            </a:r>
            <a:endParaRPr/>
          </a:p>
          <a:p>
            <a:pPr marL="457200" lvl="0" indent="-342900" algn="l" rtl="0">
              <a:spcBef>
                <a:spcPts val="0"/>
              </a:spcBef>
              <a:spcAft>
                <a:spcPts val="0"/>
              </a:spcAft>
              <a:buSzPts val="1800"/>
              <a:buChar char="●"/>
            </a:pPr>
            <a:r>
              <a:rPr lang="en"/>
              <a:t>Background: Small business owner. Wants to relocate his family to the United States due to financial difficulties. Currently has a troublesome relationship with his wife, and is thinking about a divorce. Wants a better way of life for his daughter.</a:t>
            </a:r>
            <a:endParaRPr/>
          </a:p>
        </p:txBody>
      </p:sp>
    </p:spTree>
  </p:cSld>
  <p:clrMapOvr>
    <a:masterClrMapping/>
  </p:clrMapOvr>
</p:sld>
</file>

<file path=ppt/theme/theme1.xml><?xml version="1.0" encoding="utf-8"?>
<a:theme xmlns:a="http://schemas.openxmlformats.org/drawingml/2006/main" name="Modern Writer">
  <a:themeElements>
    <a:clrScheme name="Modern Writer">
      <a:dk1>
        <a:srgbClr val="E91D63"/>
      </a:dk1>
      <a:lt1>
        <a:srgbClr val="FFFFFF"/>
      </a:lt1>
      <a:dk2>
        <a:srgbClr val="424242"/>
      </a:dk2>
      <a:lt2>
        <a:srgbClr val="999999"/>
      </a:lt2>
      <a:accent1>
        <a:srgbClr val="607D8B"/>
      </a:accent1>
      <a:accent2>
        <a:srgbClr val="673AB7"/>
      </a:accent2>
      <a:accent3>
        <a:srgbClr val="9C26B0"/>
      </a:accent3>
      <a:accent4>
        <a:srgbClr val="0090AC"/>
      </a:accent4>
      <a:accent5>
        <a:srgbClr val="00838F"/>
      </a:accent5>
      <a:accent6>
        <a:srgbClr val="F8E71C"/>
      </a:accent6>
      <a:hlink>
        <a:srgbClr val="00838F"/>
      </a:hlink>
      <a:folHlink>
        <a:srgbClr val="00838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1091</Words>
  <Application>Microsoft Office PowerPoint</Application>
  <PresentationFormat>On-screen Show (16:9)</PresentationFormat>
  <Paragraphs>65</Paragraphs>
  <Slides>29</Slides>
  <Notes>29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29</vt:i4>
      </vt:variant>
    </vt:vector>
  </HeadingPairs>
  <TitlesOfParts>
    <vt:vector size="33" baseType="lpstr">
      <vt:lpstr>Source Code Pro</vt:lpstr>
      <vt:lpstr>Oswald</vt:lpstr>
      <vt:lpstr>Arial</vt:lpstr>
      <vt:lpstr>Modern Writer</vt:lpstr>
      <vt:lpstr>IMMIGRATION ACTIVITY</vt:lpstr>
      <vt:lpstr>Candidate #1</vt:lpstr>
      <vt:lpstr>Candidate #2</vt:lpstr>
      <vt:lpstr>Candidate #3</vt:lpstr>
      <vt:lpstr>Candidate #4</vt:lpstr>
      <vt:lpstr>Candidate #5 </vt:lpstr>
      <vt:lpstr>Candidate #6 </vt:lpstr>
      <vt:lpstr>Candidate #7 </vt:lpstr>
      <vt:lpstr>Candidate #8</vt:lpstr>
      <vt:lpstr>Candidate #9</vt:lpstr>
      <vt:lpstr>Candidate #10</vt:lpstr>
      <vt:lpstr>Candidate #11</vt:lpstr>
      <vt:lpstr>Candidate #12</vt:lpstr>
      <vt:lpstr>Candidate #13</vt:lpstr>
      <vt:lpstr>Candidate #14</vt:lpstr>
      <vt:lpstr>Candidate #1: Father of Al Capone</vt:lpstr>
      <vt:lpstr>Candidate #2: Rihanna</vt:lpstr>
      <vt:lpstr>Candidate #3: Father of Adolf Hitler</vt:lpstr>
      <vt:lpstr>Candidate #4: Father of Ken Jeong</vt:lpstr>
      <vt:lpstr>Candidate #5: Mother of Justin Bieber</vt:lpstr>
      <vt:lpstr>Candidate #6: Grandfather of Elvis Presley</vt:lpstr>
      <vt:lpstr>Candidate #7: Father of Albert Einstein</vt:lpstr>
      <vt:lpstr>Candidate #8: Father of Selena Gomez</vt:lpstr>
      <vt:lpstr>Candidate #9: Joaquin Guzman “El Chapo”</vt:lpstr>
      <vt:lpstr>Candidate #10: Jacob Elordi</vt:lpstr>
      <vt:lpstr>Candidate #11: Robert Herjavec</vt:lpstr>
      <vt:lpstr>Candidate #12: Lupita Nyong’o</vt:lpstr>
      <vt:lpstr>Candidate #13: Sergey Brin: Co-Creator of Google</vt:lpstr>
      <vt:lpstr>Candidate #14: Mila Kunis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IMMIGRATION ACTIVITY</dc:title>
  <dc:creator>Greg Scott</dc:creator>
  <cp:lastModifiedBy>Greg Scott</cp:lastModifiedBy>
  <cp:revision>1</cp:revision>
  <dcterms:modified xsi:type="dcterms:W3CDTF">2023-08-25T01:47:56Z</dcterms:modified>
</cp:coreProperties>
</file>