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83f0146a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83f0146a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83f0146a6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83f0146a6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83f0146a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83f0146a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updated-which-credit-score-band-has-the-highest-percentage-of-people-670-739-740-799-800-850-2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allethub.com/edu/cs/average-credit-scores/25578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Which credit score band has the highest percentage of people: 300-599, 600-699, 700-749, 750-799, 800-850?  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10/22/20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2510225" y="1897975"/>
            <a:ext cx="30600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Montserrat"/>
                <a:ea typeface="Montserrat"/>
                <a:cs typeface="Montserrat"/>
                <a:sym typeface="Montserrat"/>
              </a:rPr>
              <a:t>23.3% at 800-850</a:t>
            </a:r>
            <a:endParaRPr sz="40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14633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/>
        </p:nvSpPr>
        <p:spPr>
          <a:xfrm>
            <a:off x="6195675" y="3898075"/>
            <a:ext cx="277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6"/>
              </a:rPr>
              <a:t>Source: WalletHub</a:t>
            </a:r>
            <a:endParaRPr b="1"/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03000" y="1669925"/>
            <a:ext cx="1247800" cy="2266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10/22/20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9" name="Google Shape;139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are some of the disadvantages of having a low credit score?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are some advantages of having a high credit score?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lenders use credit scores? How is this information helpful in running their business?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150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Should you be discouraged if your credit score isn’t 800-850? Explain why or why not.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2" name="Google Shape;14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2023-04-17T12:56:39Z</dcterms:modified>
</cp:coreProperties>
</file>