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AAF5DF-9717-434E-9E2A-63C951A74B23}" v="1" dt="2023-03-23T19:36:20.9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26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83C38C-B913-7F28-0C35-724B7CA23A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45E32F-8F80-F2B5-13C1-A9EABB8314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61A88-08E9-46A1-96AB-ED3198F7069A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09BD8F-D7BF-BFA6-D608-A854E67DE2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www.glscott.org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E8DBDB-150A-03C4-4AF8-4E81AC48A0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3AA67-0488-4B66-81C3-53C0816E8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6300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5896E-75FB-4B41-9790-3A0F1BF9488A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www.glscott.org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BCA9F-500A-4016-BA9B-1C14292E6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3649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56064-8837-DAAB-AB6E-6AE3A1154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63C2DC-EAFD-E935-E1CD-CC163C5D5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C6132-F4FA-01E0-EC4E-C681DB69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09F4-5FD4-4921-8E96-50E428B090BB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A5379-5A35-ABF4-060D-1316AC0A3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B6394-50CA-31D7-2A92-5FBF8C05D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B3FD-508C-4AB1-A0E0-2014CEF50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4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A649F-ADCE-ABA9-07A7-9338CE9DC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5D9754-D2E3-261A-7218-A3E9A36423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0B1D2-9BFB-65CA-11EA-386CFDBD6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09F4-5FD4-4921-8E96-50E428B090BB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DA56E-6D6A-0CAB-A975-7F0ABFC9D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A0A9-A2C8-689A-A757-CB63857CC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B3FD-508C-4AB1-A0E0-2014CEF50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9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8BED75-C29F-FB72-5FD1-C550A1FA0D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1C18D9-8255-6F1D-CB61-90958AB67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E7118-FCC3-B3E1-5FD0-9E2EB0EA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09F4-5FD4-4921-8E96-50E428B090BB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6467F-B19C-981E-D705-036CF92A6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BC1BD-4644-6896-1A1C-CA8A22EA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B3FD-508C-4AB1-A0E0-2014CEF50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8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29174-31ED-C4FE-45D6-96983643F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32BC9-4782-07BA-A2A7-C7753D38F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C8D6C-F73E-DFBE-0567-A27E756E6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09F4-5FD4-4921-8E96-50E428B090BB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4A336-195F-9D8A-6CEA-1A8C147C5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38DEB-451B-47B2-9AAB-03CC21BB4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B3FD-508C-4AB1-A0E0-2014CEF50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2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2534-7931-284E-962B-C2C70E88E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C9332-7093-FEC0-03FE-CA7EBE2E3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3CFD3-B4FE-388A-91FE-7016F304B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09F4-5FD4-4921-8E96-50E428B090BB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BD733-CBF0-9701-7332-076246CE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0621E-6926-8B4E-49D0-FDCF1A743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B3FD-508C-4AB1-A0E0-2014CEF50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4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B7AF8-4F4D-E423-88A0-D2627B43C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BA2A4-B108-709C-ED1C-BE975F70B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9B3BB-191F-06CD-43E6-15BB17865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CCA83-4D88-410D-1998-688E0FBA0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09F4-5FD4-4921-8E96-50E428B090BB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C5330-9B8A-A69A-C8BF-5F2AB31D3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757EC-D83E-FC0E-EDCD-37ED6739F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B3FD-508C-4AB1-A0E0-2014CEF50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0CAE2-CCDA-F1CC-7DBA-91E8BA80B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936E8-20E4-DB1B-A30B-A46FE8A32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F879B-79E3-11A4-2294-19DA1FF04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097E8B-E579-DF37-80EA-643B79D95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CB1602-E6BD-034A-AF48-0EAA66F66F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6C744C-58B3-0AF3-C6D7-B817E9700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09F4-5FD4-4921-8E96-50E428B090BB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5E4F45-E64D-3E1D-4C73-5B9185FE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9E0FE0-E39D-3EE5-D4B2-BC983985F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B3FD-508C-4AB1-A0E0-2014CEF50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4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18E6B-EC64-3B7B-9F51-B1D0811F6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5E82FE-3814-9F29-EF5F-DEF91B000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09F4-5FD4-4921-8E96-50E428B090BB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ED1EE-2FA7-8BC2-3603-D983233E3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72C52D-21FA-95D4-339C-695277F94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B3FD-508C-4AB1-A0E0-2014CEF50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4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741849-5AD9-A6CC-641A-4F0B05F90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09F4-5FD4-4921-8E96-50E428B090BB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A15023-DB49-2E9F-3B89-51DDF407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27CF8-125F-CCCF-24EC-C073E24F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B3FD-508C-4AB1-A0E0-2014CEF50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5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EF4C-6430-CFD4-4015-CE12A2CA0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A249E-F6A2-B85F-C4C3-CF4BB8244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A7A1CD-DE5D-4476-377B-1333FB290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C421C1-AFEA-5F4C-DB13-D67B6635E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09F4-5FD4-4921-8E96-50E428B090BB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65A81-612F-63F8-909A-53B4E46E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10259-547A-4E11-0E43-AF54A97D8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B3FD-508C-4AB1-A0E0-2014CEF50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58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B4728-8CE9-F62C-BDAF-2C2BE9DBB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989DFD-CCBB-CEF2-7D54-BD4084630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BFCF7B-D59C-FBF0-DB8B-C2D188800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2F799-9785-00A9-52FD-6A5B48537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09F4-5FD4-4921-8E96-50E428B090BB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8D539-73B6-8C12-8EEF-D95EDDF44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AB857-23A6-EF7B-FE6F-33DDC324D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B3FD-508C-4AB1-A0E0-2014CEF50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8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BE6D05-A784-1C98-AC20-3CB14D40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23B0A-C60B-CDF0-399F-27F843EB8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79F6A-9E55-3331-EC3B-DCA75AF7A2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809F4-5FD4-4921-8E96-50E428B090BB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AD7D9-52E4-9179-AEF2-D99DDF046E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6C88A-99F1-38C4-F6CB-B9FF1459A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1B3FD-508C-4AB1-A0E0-2014CEF50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0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905815-FE7B-21D1-AAF2-646C4F6E12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47" t="19608" r="6544" b="30850"/>
          <a:stretch/>
        </p:blipFill>
        <p:spPr>
          <a:xfrm>
            <a:off x="385482" y="510989"/>
            <a:ext cx="11404600" cy="598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31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301125-D6E5-7330-11D5-BB7AEF600D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8" t="19085" r="7206" b="16601"/>
          <a:stretch/>
        </p:blipFill>
        <p:spPr>
          <a:xfrm>
            <a:off x="376518" y="350241"/>
            <a:ext cx="11438964" cy="615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01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281DD9-6837-1B19-1445-3DF8E111B4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03" t="17778" r="7207" b="22222"/>
          <a:stretch/>
        </p:blipFill>
        <p:spPr>
          <a:xfrm>
            <a:off x="489337" y="259976"/>
            <a:ext cx="11213326" cy="626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86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D1C80E-AD1D-C528-E964-947763ACE3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26" t="16340" r="14117" b="8104"/>
          <a:stretch/>
        </p:blipFill>
        <p:spPr>
          <a:xfrm>
            <a:off x="1084729" y="164662"/>
            <a:ext cx="9825318" cy="65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57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AD13FB-9C3D-5224-383D-319A5FBBC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83" t="13987" r="7353" b="5620"/>
          <a:stretch/>
        </p:blipFill>
        <p:spPr>
          <a:xfrm>
            <a:off x="757517" y="138454"/>
            <a:ext cx="10676965" cy="652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97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Leslie Cole</dc:creator>
  <cp:lastModifiedBy>Greg Scott</cp:lastModifiedBy>
  <cp:revision>2</cp:revision>
  <dcterms:created xsi:type="dcterms:W3CDTF">2023-03-22T01:04:41Z</dcterms:created>
  <dcterms:modified xsi:type="dcterms:W3CDTF">2023-12-24T01:33:58Z</dcterms:modified>
</cp:coreProperties>
</file>