
<file path=[Content_Types].xml><?xml version="1.0" encoding="utf-8"?>
<Types xmlns="http://schemas.openxmlformats.org/package/2006/content-types">
  <Default Extension="fntdata" ContentType="application/x-fontdata"/>
  <Default Extension="gif" ContentType="image/gif"/>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1" r:id="rId1"/>
    <p:sldMasterId id="2147483672" r:id="rId2"/>
  </p:sldMasterIdLst>
  <p:notesMasterIdLst>
    <p:notesMasterId r:id="rId12"/>
  </p:notesMasterIdLst>
  <p:sldIdLst>
    <p:sldId id="256" r:id="rId3"/>
    <p:sldId id="257" r:id="rId4"/>
    <p:sldId id="258" r:id="rId5"/>
    <p:sldId id="259" r:id="rId6"/>
    <p:sldId id="260" r:id="rId7"/>
    <p:sldId id="261" r:id="rId8"/>
    <p:sldId id="262" r:id="rId9"/>
    <p:sldId id="263" r:id="rId10"/>
    <p:sldId id="264" r:id="rId11"/>
  </p:sldIdLst>
  <p:sldSz cx="10158413" cy="7616825"/>
  <p:notesSz cx="6858000" cy="9313863"/>
  <p:embeddedFontLst>
    <p:embeddedFont>
      <p:font typeface="Open Sans" panose="020B0606030504020204" pitchFamily="34" charset="0"/>
      <p:regular r:id="rId13"/>
      <p:bold r:id="rId14"/>
      <p:italic r:id="rId15"/>
      <p:boldItalic r:id="rId16"/>
    </p:embeddedFont>
    <p:embeddedFont>
      <p:font typeface="Verdana" panose="020B0604030504040204" pitchFamily="34" charset="0"/>
      <p:regular r:id="rId17"/>
      <p:bold r:id="rId18"/>
      <p:italic r:id="rId19"/>
      <p:boldItalic r:id="rId2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000000"/>
          </p15:clr>
        </p15:guide>
        <p15:guide id="2" pos="2880">
          <p15:clr>
            <a:srgbClr val="000000"/>
          </p15:clr>
        </p15:guide>
      </p15:sldGuideLst>
    </p:ext>
    <p:ext uri="{2D200454-40CA-4A62-9FC3-DE9A4176ACB9}">
      <p15:notesGuideLst xmlns:p15="http://schemas.microsoft.com/office/powerpoint/2012/main">
        <p15:guide id="1" orient="horz" pos="2934" userDrawn="1">
          <p15:clr>
            <a:srgbClr val="000000"/>
          </p15:clr>
        </p15:guide>
        <p15:guide id="2" pos="2160" userDrawn="1">
          <p15:clr>
            <a:srgbClr val="000000"/>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FB0B9CB-DB2F-4E0D-ADDF-703DC876821C}" v="1" dt="2021-05-13T11:44:46.19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2" d="100"/>
          <a:sy n="72" d="100"/>
        </p:scale>
        <p:origin x="657" y="60"/>
      </p:cViewPr>
      <p:guideLst>
        <p:guide orient="horz" pos="2160"/>
        <p:guide pos="2880"/>
      </p:guideLst>
    </p:cSldViewPr>
  </p:slideViewPr>
  <p:notesTextViewPr>
    <p:cViewPr>
      <p:scale>
        <a:sx n="1" d="1"/>
        <a:sy n="1" d="1"/>
      </p:scale>
      <p:origin x="0" y="0"/>
    </p:cViewPr>
  </p:notesTextViewPr>
  <p:notesViewPr>
    <p:cSldViewPr snapToGrid="0">
      <p:cViewPr varScale="1">
        <p:scale>
          <a:sx n="100" d="100"/>
          <a:sy n="100" d="100"/>
        </p:scale>
        <p:origin x="0" y="0"/>
      </p:cViewPr>
      <p:guideLst>
        <p:guide orient="horz" pos="2934"/>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font" Target="fonts/font1.fntdata"/><Relationship Id="rId18" Type="http://schemas.openxmlformats.org/officeDocument/2006/relationships/font" Target="fonts/font6.fntdata"/><Relationship Id="rId26" Type="http://schemas.microsoft.com/office/2015/10/relationships/revisionInfo" Target="revisionInfo.xml"/><Relationship Id="rId3" Type="http://schemas.openxmlformats.org/officeDocument/2006/relationships/slide" Target="slides/slide1.xml"/><Relationship Id="rId21"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microsoft.com/office/2016/11/relationships/changesInfo" Target="changesInfos/changesInfo1.xml"/><Relationship Id="rId2" Type="http://schemas.openxmlformats.org/officeDocument/2006/relationships/slideMaster" Target="slideMasters/slideMaster2.xml"/><Relationship Id="rId16" Type="http://schemas.openxmlformats.org/officeDocument/2006/relationships/font" Target="fonts/font4.fntdata"/><Relationship Id="rId20" Type="http://schemas.openxmlformats.org/officeDocument/2006/relationships/font" Target="fonts/font8.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font" Target="fonts/font3.fntdata"/><Relationship Id="rId23"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font" Target="fonts/font7.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font" Target="fonts/font2.fntdata"/><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reg Scott" userId="c650d04ab2c8d8e3" providerId="LiveId" clId="{1FB0B9CB-DB2F-4E0D-ADDF-703DC876821C}"/>
    <pc:docChg chg="modSld modNotesMaster">
      <pc:chgData name="Greg Scott" userId="c650d04ab2c8d8e3" providerId="LiveId" clId="{1FB0B9CB-DB2F-4E0D-ADDF-703DC876821C}" dt="2021-05-13T11:44:46.184" v="0"/>
      <pc:docMkLst>
        <pc:docMk/>
      </pc:docMkLst>
      <pc:sldChg chg="modNotes">
        <pc:chgData name="Greg Scott" userId="c650d04ab2c8d8e3" providerId="LiveId" clId="{1FB0B9CB-DB2F-4E0D-ADDF-703DC876821C}" dt="2021-05-13T11:44:46.184" v="0"/>
        <pc:sldMkLst>
          <pc:docMk/>
          <pc:sldMk cId="0" sldId="256"/>
        </pc:sldMkLst>
      </pc:sldChg>
      <pc:sldChg chg="modNotes">
        <pc:chgData name="Greg Scott" userId="c650d04ab2c8d8e3" providerId="LiveId" clId="{1FB0B9CB-DB2F-4E0D-ADDF-703DC876821C}" dt="2021-05-13T11:44:46.184" v="0"/>
        <pc:sldMkLst>
          <pc:docMk/>
          <pc:sldMk cId="0" sldId="257"/>
        </pc:sldMkLst>
      </pc:sldChg>
      <pc:sldChg chg="modNotes">
        <pc:chgData name="Greg Scott" userId="c650d04ab2c8d8e3" providerId="LiveId" clId="{1FB0B9CB-DB2F-4E0D-ADDF-703DC876821C}" dt="2021-05-13T11:44:46.184" v="0"/>
        <pc:sldMkLst>
          <pc:docMk/>
          <pc:sldMk cId="0" sldId="258"/>
        </pc:sldMkLst>
      </pc:sldChg>
      <pc:sldChg chg="modNotes">
        <pc:chgData name="Greg Scott" userId="c650d04ab2c8d8e3" providerId="LiveId" clId="{1FB0B9CB-DB2F-4E0D-ADDF-703DC876821C}" dt="2021-05-13T11:44:46.184" v="0"/>
        <pc:sldMkLst>
          <pc:docMk/>
          <pc:sldMk cId="0" sldId="259"/>
        </pc:sldMkLst>
      </pc:sldChg>
      <pc:sldChg chg="modNotes">
        <pc:chgData name="Greg Scott" userId="c650d04ab2c8d8e3" providerId="LiveId" clId="{1FB0B9CB-DB2F-4E0D-ADDF-703DC876821C}" dt="2021-05-13T11:44:46.184" v="0"/>
        <pc:sldMkLst>
          <pc:docMk/>
          <pc:sldMk cId="0" sldId="260"/>
        </pc:sldMkLst>
      </pc:sldChg>
      <pc:sldChg chg="modNotes">
        <pc:chgData name="Greg Scott" userId="c650d04ab2c8d8e3" providerId="LiveId" clId="{1FB0B9CB-DB2F-4E0D-ADDF-703DC876821C}" dt="2021-05-13T11:44:46.184" v="0"/>
        <pc:sldMkLst>
          <pc:docMk/>
          <pc:sldMk cId="0" sldId="261"/>
        </pc:sldMkLst>
      </pc:sldChg>
      <pc:sldChg chg="modNotes">
        <pc:chgData name="Greg Scott" userId="c650d04ab2c8d8e3" providerId="LiveId" clId="{1FB0B9CB-DB2F-4E0D-ADDF-703DC876821C}" dt="2021-05-13T11:44:46.184" v="0"/>
        <pc:sldMkLst>
          <pc:docMk/>
          <pc:sldMk cId="0" sldId="262"/>
        </pc:sldMkLst>
      </pc:sldChg>
      <pc:sldChg chg="modNotes">
        <pc:chgData name="Greg Scott" userId="c650d04ab2c8d8e3" providerId="LiveId" clId="{1FB0B9CB-DB2F-4E0D-ADDF-703DC876821C}" dt="2021-05-13T11:44:46.184" v="0"/>
        <pc:sldMkLst>
          <pc:docMk/>
          <pc:sldMk cId="0" sldId="263"/>
        </pc:sldMkLst>
      </pc:sldChg>
      <pc:sldChg chg="modNotes">
        <pc:chgData name="Greg Scott" userId="c650d04ab2c8d8e3" providerId="LiveId" clId="{1FB0B9CB-DB2F-4E0D-ADDF-703DC876821C}" dt="2021-05-13T11:44:46.184" v="0"/>
        <pc:sldMkLst>
          <pc:docMk/>
          <pc:sldMk cId="0" sldId="26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2"/>
        <p:cNvGrpSpPr/>
        <p:nvPr/>
      </p:nvGrpSpPr>
      <p:grpSpPr>
        <a:xfrm>
          <a:off x="0" y="0"/>
          <a:ext cx="0" cy="0"/>
          <a:chOff x="0" y="0"/>
          <a:chExt cx="0" cy="0"/>
        </a:xfrm>
      </p:grpSpPr>
      <p:sp>
        <p:nvSpPr>
          <p:cNvPr id="3" name="Google Shape;3;n"/>
          <p:cNvSpPr/>
          <p:nvPr/>
        </p:nvSpPr>
        <p:spPr>
          <a:xfrm>
            <a:off x="0" y="0"/>
            <a:ext cx="6858000" cy="9313863"/>
          </a:xfrm>
          <a:prstGeom prst="roundRect">
            <a:avLst>
              <a:gd name="adj" fmla="val 23"/>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Arial"/>
              <a:ea typeface="Arial"/>
              <a:cs typeface="Arial"/>
              <a:sym typeface="Arial"/>
            </a:endParaRPr>
          </a:p>
        </p:txBody>
      </p:sp>
      <p:sp>
        <p:nvSpPr>
          <p:cNvPr id="4" name="Google Shape;4;n"/>
          <p:cNvSpPr/>
          <p:nvPr/>
        </p:nvSpPr>
        <p:spPr>
          <a:xfrm>
            <a:off x="0" y="0"/>
            <a:ext cx="6858000" cy="9313863"/>
          </a:xfrm>
          <a:prstGeom prst="roundRect">
            <a:avLst>
              <a:gd name="adj" fmla="val 23"/>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Arial"/>
              <a:ea typeface="Arial"/>
              <a:cs typeface="Arial"/>
              <a:sym typeface="Arial"/>
            </a:endParaRPr>
          </a:p>
        </p:txBody>
      </p:sp>
      <p:sp>
        <p:nvSpPr>
          <p:cNvPr id="5" name="Google Shape;5;n"/>
          <p:cNvSpPr/>
          <p:nvPr/>
        </p:nvSpPr>
        <p:spPr>
          <a:xfrm>
            <a:off x="0" y="0"/>
            <a:ext cx="6858000" cy="9313863"/>
          </a:xfrm>
          <a:prstGeom prst="roundRect">
            <a:avLst>
              <a:gd name="adj" fmla="val 23"/>
            </a:avLst>
          </a:prstGeom>
          <a:solidFill>
            <a:srgbClr val="FFFFFF"/>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endParaRPr sz="2400">
              <a:solidFill>
                <a:schemeClr val="lt1"/>
              </a:solidFill>
              <a:latin typeface="Arial"/>
              <a:ea typeface="Arial"/>
              <a:cs typeface="Arial"/>
              <a:sym typeface="Arial"/>
            </a:endParaRPr>
          </a:p>
        </p:txBody>
      </p:sp>
      <p:sp>
        <p:nvSpPr>
          <p:cNvPr id="6" name="Google Shape;6;n"/>
          <p:cNvSpPr txBox="1">
            <a:spLocks noGrp="1"/>
          </p:cNvSpPr>
          <p:nvPr>
            <p:ph type="hdr" idx="2"/>
          </p:nvPr>
        </p:nvSpPr>
        <p:spPr>
          <a:xfrm>
            <a:off x="0" y="0"/>
            <a:ext cx="2967038" cy="460843"/>
          </a:xfrm>
          <a:prstGeom prst="rect">
            <a:avLst/>
          </a:prstGeom>
          <a:noFill/>
          <a:ln>
            <a:noFill/>
          </a:ln>
        </p:spPr>
        <p:txBody>
          <a:bodyPr spcFirstLastPara="1" wrap="square" lIns="90000" tIns="46800" rIns="90000" bIns="46800" anchor="t" anchorCtr="0">
            <a:noAutofit/>
          </a:bodyPr>
          <a:lstStyle>
            <a:lvl1pPr marR="0" lvl="0" algn="l" rtl="0">
              <a:spcBef>
                <a:spcPts val="0"/>
              </a:spcBef>
              <a:spcAft>
                <a:spcPts val="0"/>
              </a:spcAft>
              <a:buClr>
                <a:srgbClr val="000000"/>
              </a:buClr>
              <a:buSzPts val="1200"/>
              <a:buFont typeface="Times New Roman"/>
              <a:buNone/>
              <a:defRPr sz="1200">
                <a:solidFill>
                  <a:srgbClr val="000000"/>
                </a:solidFill>
                <a:latin typeface="Open Sans"/>
                <a:ea typeface="Open Sans"/>
                <a:cs typeface="Open Sans"/>
                <a:sym typeface="Open Sans"/>
              </a:defRPr>
            </a:lvl1pPr>
            <a:lvl2pPr marR="0" lvl="1" algn="l" rtl="0">
              <a:spcBef>
                <a:spcPts val="0"/>
              </a:spcBef>
              <a:spcAft>
                <a:spcPts val="0"/>
              </a:spcAft>
              <a:buSzPts val="1400"/>
              <a:buNone/>
              <a:defRPr sz="24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lt1"/>
                </a:solidFill>
                <a:latin typeface="Arial"/>
                <a:ea typeface="Arial"/>
                <a:cs typeface="Arial"/>
                <a:sym typeface="Arial"/>
              </a:defRPr>
            </a:lvl9pPr>
          </a:lstStyle>
          <a:p>
            <a:endParaRPr/>
          </a:p>
        </p:txBody>
      </p:sp>
      <p:sp>
        <p:nvSpPr>
          <p:cNvPr id="7" name="Google Shape;7;n"/>
          <p:cNvSpPr txBox="1">
            <a:spLocks noGrp="1"/>
          </p:cNvSpPr>
          <p:nvPr>
            <p:ph type="dt" idx="10"/>
          </p:nvPr>
        </p:nvSpPr>
        <p:spPr>
          <a:xfrm>
            <a:off x="3886200" y="0"/>
            <a:ext cx="2967038" cy="460843"/>
          </a:xfrm>
          <a:prstGeom prst="rect">
            <a:avLst/>
          </a:prstGeom>
          <a:noFill/>
          <a:ln>
            <a:noFill/>
          </a:ln>
        </p:spPr>
        <p:txBody>
          <a:bodyPr spcFirstLastPara="1" wrap="square" lIns="90000" tIns="46800" rIns="90000" bIns="46800" anchor="t" anchorCtr="0">
            <a:noAutofit/>
          </a:bodyPr>
          <a:lstStyle>
            <a:lvl1pPr marR="0" lvl="0" algn="r" rtl="0">
              <a:spcBef>
                <a:spcPts val="0"/>
              </a:spcBef>
              <a:spcAft>
                <a:spcPts val="0"/>
              </a:spcAft>
              <a:buClr>
                <a:srgbClr val="000000"/>
              </a:buClr>
              <a:buSzPts val="1200"/>
              <a:buFont typeface="Times New Roman"/>
              <a:buNone/>
              <a:defRPr sz="1200">
                <a:solidFill>
                  <a:srgbClr val="000000"/>
                </a:solidFill>
                <a:latin typeface="Open Sans"/>
                <a:ea typeface="Open Sans"/>
                <a:cs typeface="Open Sans"/>
                <a:sym typeface="Open Sans"/>
              </a:defRPr>
            </a:lvl1pPr>
            <a:lvl2pPr marR="0" lvl="1" algn="l" rtl="0">
              <a:spcBef>
                <a:spcPts val="0"/>
              </a:spcBef>
              <a:spcAft>
                <a:spcPts val="0"/>
              </a:spcAft>
              <a:buSzPts val="1400"/>
              <a:buNone/>
              <a:defRPr sz="24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lt1"/>
                </a:solidFill>
                <a:latin typeface="Arial"/>
                <a:ea typeface="Arial"/>
                <a:cs typeface="Arial"/>
                <a:sym typeface="Arial"/>
              </a:defRPr>
            </a:lvl9pPr>
          </a:lstStyle>
          <a:p>
            <a:endParaRPr/>
          </a:p>
        </p:txBody>
      </p:sp>
      <p:sp>
        <p:nvSpPr>
          <p:cNvPr id="8" name="Google Shape;8;n"/>
          <p:cNvSpPr>
            <a:spLocks noGrp="1" noRot="1" noChangeAspect="1"/>
          </p:cNvSpPr>
          <p:nvPr>
            <p:ph type="sldImg" idx="3"/>
          </p:nvPr>
        </p:nvSpPr>
        <p:spPr>
          <a:xfrm>
            <a:off x="1101725" y="698500"/>
            <a:ext cx="4649788" cy="3487738"/>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9" name="Google Shape;9;n"/>
          <p:cNvSpPr txBox="1">
            <a:spLocks noGrp="1"/>
          </p:cNvSpPr>
          <p:nvPr>
            <p:ph type="body" idx="1"/>
          </p:nvPr>
        </p:nvSpPr>
        <p:spPr>
          <a:xfrm>
            <a:off x="914400" y="4424085"/>
            <a:ext cx="5024438" cy="4186388"/>
          </a:xfrm>
          <a:prstGeom prst="rect">
            <a:avLst/>
          </a:prstGeom>
          <a:noFill/>
          <a:ln>
            <a:noFill/>
          </a:ln>
        </p:spPr>
        <p:txBody>
          <a:bodyPr spcFirstLastPara="1" wrap="square" lIns="90000" tIns="46800" rIns="90000" bIns="46800" anchor="t" anchorCtr="0">
            <a:noAutofit/>
          </a:bodyPr>
          <a:lstStyle>
            <a:lvl1pPr marL="457200" marR="0" lvl="0"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1pPr>
            <a:lvl2pPr marL="914400" marR="0" lvl="1"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2pPr>
            <a:lvl3pPr marL="1371600" marR="0" lvl="2"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3pPr>
            <a:lvl4pPr marL="1828800" marR="0" lvl="3"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4pPr>
            <a:lvl5pPr marL="2286000" marR="0" lvl="4" indent="-228600" algn="l" rtl="0">
              <a:spcBef>
                <a:spcPts val="360"/>
              </a:spcBef>
              <a:spcAft>
                <a:spcPts val="0"/>
              </a:spcAft>
              <a:buSzPts val="1400"/>
              <a:buNone/>
              <a:defRPr sz="1200" b="0" i="0" u="none" strike="noStrike" cap="none">
                <a:solidFill>
                  <a:srgbClr val="000000"/>
                </a:solidFill>
                <a:latin typeface="Times New Roman"/>
                <a:ea typeface="Times New Roman"/>
                <a:cs typeface="Times New Roman"/>
                <a:sym typeface="Times New Roman"/>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10" name="Google Shape;10;n"/>
          <p:cNvSpPr txBox="1">
            <a:spLocks noGrp="1"/>
          </p:cNvSpPr>
          <p:nvPr>
            <p:ph type="ftr" idx="11"/>
          </p:nvPr>
        </p:nvSpPr>
        <p:spPr>
          <a:xfrm>
            <a:off x="0" y="8848170"/>
            <a:ext cx="2967038" cy="460843"/>
          </a:xfrm>
          <a:prstGeom prst="rect">
            <a:avLst/>
          </a:prstGeom>
          <a:noFill/>
          <a:ln>
            <a:noFill/>
          </a:ln>
        </p:spPr>
        <p:txBody>
          <a:bodyPr spcFirstLastPara="1" wrap="square" lIns="90000" tIns="46800" rIns="90000" bIns="46800" anchor="b" anchorCtr="0">
            <a:noAutofit/>
          </a:bodyPr>
          <a:lstStyle>
            <a:lvl1pPr marR="0" lvl="0" algn="l" rtl="0">
              <a:spcBef>
                <a:spcPts val="0"/>
              </a:spcBef>
              <a:spcAft>
                <a:spcPts val="0"/>
              </a:spcAft>
              <a:buClr>
                <a:srgbClr val="000000"/>
              </a:buClr>
              <a:buSzPts val="1200"/>
              <a:buFont typeface="Times New Roman"/>
              <a:buNone/>
              <a:defRPr sz="1200">
                <a:solidFill>
                  <a:srgbClr val="000000"/>
                </a:solidFill>
                <a:latin typeface="Open Sans"/>
                <a:ea typeface="Open Sans"/>
                <a:cs typeface="Open Sans"/>
                <a:sym typeface="Open Sans"/>
              </a:defRPr>
            </a:lvl1pPr>
            <a:lvl2pPr marR="0" lvl="1" algn="l" rtl="0">
              <a:spcBef>
                <a:spcPts val="0"/>
              </a:spcBef>
              <a:spcAft>
                <a:spcPts val="0"/>
              </a:spcAft>
              <a:buSzPts val="1400"/>
              <a:buNone/>
              <a:defRPr sz="24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24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24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24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24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24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24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2400" b="0" i="0" u="none" strike="noStrike" cap="none">
                <a:solidFill>
                  <a:schemeClr val="lt1"/>
                </a:solidFill>
                <a:latin typeface="Arial"/>
                <a:ea typeface="Arial"/>
                <a:cs typeface="Arial"/>
                <a:sym typeface="Arial"/>
              </a:defRPr>
            </a:lvl9pPr>
          </a:lstStyle>
          <a:p>
            <a:endParaRPr/>
          </a:p>
        </p:txBody>
      </p:sp>
      <p:sp>
        <p:nvSpPr>
          <p:cNvPr id="11" name="Google Shape;11;n"/>
          <p:cNvSpPr txBox="1">
            <a:spLocks noGrp="1"/>
          </p:cNvSpPr>
          <p:nvPr>
            <p:ph type="sldNum" idx="12"/>
          </p:nvPr>
        </p:nvSpPr>
        <p:spPr>
          <a:xfrm>
            <a:off x="3886200" y="8848170"/>
            <a:ext cx="2967038" cy="460843"/>
          </a:xfrm>
          <a:prstGeom prst="rect">
            <a:avLst/>
          </a:prstGeom>
          <a:noFill/>
          <a:ln>
            <a:noFill/>
          </a:ln>
        </p:spPr>
        <p:txBody>
          <a:bodyPr spcFirstLastPara="1" wrap="square" lIns="90000" tIns="46800" rIns="90000" bIns="46800" anchor="b" anchorCtr="0">
            <a:noAutofit/>
          </a:bodyPr>
          <a:lstStyle/>
          <a:p>
            <a:pPr marL="0" marR="0" lvl="0" indent="0" algn="r" rtl="0">
              <a:spcBef>
                <a:spcPts val="0"/>
              </a:spcBef>
              <a:spcAft>
                <a:spcPts val="0"/>
              </a:spcAft>
              <a:buClr>
                <a:srgbClr val="000000"/>
              </a:buClr>
              <a:buSzPts val="1200"/>
              <a:buFont typeface="Times New Roman"/>
              <a:buNone/>
            </a:pPr>
            <a:fld id="{00000000-1234-1234-1234-123412341234}" type="slidenum">
              <a:rPr lang="en-US" sz="1200" b="0" u="none">
                <a:solidFill>
                  <a:srgbClr val="000000"/>
                </a:solidFill>
                <a:latin typeface="Open Sans"/>
                <a:ea typeface="Open Sans"/>
                <a:cs typeface="Open Sans"/>
                <a:sym typeface="Open Sans"/>
              </a:rPr>
              <a:t>‹#›</a:t>
            </a:fld>
            <a:endParaRPr sz="1200" b="0" u="none">
              <a:solidFill>
                <a:srgbClr val="000000"/>
              </a:solidFill>
              <a:latin typeface="Open Sans"/>
              <a:ea typeface="Open Sans"/>
              <a:cs typeface="Open Sans"/>
              <a:sym typeface="Open Sans"/>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9:notes"/>
          <p:cNvSpPr txBox="1">
            <a:spLocks noGrp="1"/>
          </p:cNvSpPr>
          <p:nvPr>
            <p:ph type="sldNum" idx="12"/>
          </p:nvPr>
        </p:nvSpPr>
        <p:spPr>
          <a:xfrm>
            <a:off x="3886200" y="8848170"/>
            <a:ext cx="2967038" cy="460843"/>
          </a:xfrm>
          <a:prstGeom prst="rect">
            <a:avLst/>
          </a:prstGeom>
          <a:noFill/>
          <a:ln>
            <a:noFill/>
          </a:ln>
        </p:spPr>
        <p:txBody>
          <a:bodyPr spcFirstLastPara="1" wrap="square" lIns="90000" tIns="46800" rIns="90000" bIns="46800" anchor="b" anchorCtr="0">
            <a:noAutofit/>
          </a:bodyPr>
          <a:lstStyle/>
          <a:p>
            <a:pPr marL="0" lvl="0" indent="0" algn="r" rtl="0">
              <a:spcBef>
                <a:spcPts val="0"/>
              </a:spcBef>
              <a:spcAft>
                <a:spcPts val="0"/>
              </a:spcAft>
              <a:buClr>
                <a:srgbClr val="000000"/>
              </a:buClr>
              <a:buSzPts val="1200"/>
              <a:buFont typeface="Open Sans"/>
              <a:buNone/>
            </a:pPr>
            <a:fld id="{00000000-1234-1234-1234-123412341234}" type="slidenum">
              <a:rPr lang="en-US"/>
              <a:t>1</a:t>
            </a:fld>
            <a:endParaRPr/>
          </a:p>
        </p:txBody>
      </p:sp>
      <p:sp>
        <p:nvSpPr>
          <p:cNvPr id="100" name="Google Shape;100;p9:notes"/>
          <p:cNvSpPr>
            <a:spLocks noGrp="1" noRot="1" noChangeAspect="1"/>
          </p:cNvSpPr>
          <p:nvPr>
            <p:ph type="sldImg" idx="2"/>
          </p:nvPr>
        </p:nvSpPr>
        <p:spPr>
          <a:xfrm>
            <a:off x="1100138" y="698500"/>
            <a:ext cx="4657725" cy="34925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01" name="Google Shape;101;p9:notes"/>
          <p:cNvSpPr txBox="1">
            <a:spLocks noGrp="1"/>
          </p:cNvSpPr>
          <p:nvPr>
            <p:ph type="body" idx="1"/>
          </p:nvPr>
        </p:nvSpPr>
        <p:spPr>
          <a:xfrm>
            <a:off x="914400" y="4424085"/>
            <a:ext cx="5029200" cy="4191238"/>
          </a:xfrm>
          <a:prstGeom prst="rect">
            <a:avLst/>
          </a:prstGeom>
          <a:noFill/>
          <a:ln>
            <a:noFill/>
          </a:ln>
        </p:spPr>
        <p:txBody>
          <a:bodyPr spcFirstLastPara="1" wrap="square" lIns="90000" tIns="46800" rIns="90000" bIns="4680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10:notes"/>
          <p:cNvSpPr txBox="1">
            <a:spLocks noGrp="1"/>
          </p:cNvSpPr>
          <p:nvPr>
            <p:ph type="sldNum" idx="12"/>
          </p:nvPr>
        </p:nvSpPr>
        <p:spPr>
          <a:xfrm>
            <a:off x="3886200" y="8848170"/>
            <a:ext cx="2967038" cy="460843"/>
          </a:xfrm>
          <a:prstGeom prst="rect">
            <a:avLst/>
          </a:prstGeom>
          <a:noFill/>
          <a:ln>
            <a:noFill/>
          </a:ln>
        </p:spPr>
        <p:txBody>
          <a:bodyPr spcFirstLastPara="1" wrap="square" lIns="90000" tIns="46800" rIns="90000" bIns="46800" anchor="b" anchorCtr="0">
            <a:noAutofit/>
          </a:bodyPr>
          <a:lstStyle/>
          <a:p>
            <a:pPr marL="0" lvl="0" indent="0" algn="r" rtl="0">
              <a:spcBef>
                <a:spcPts val="0"/>
              </a:spcBef>
              <a:spcAft>
                <a:spcPts val="0"/>
              </a:spcAft>
              <a:buClr>
                <a:srgbClr val="000000"/>
              </a:buClr>
              <a:buSzPts val="1200"/>
              <a:buFont typeface="Open Sans"/>
              <a:buNone/>
            </a:pPr>
            <a:fld id="{00000000-1234-1234-1234-123412341234}" type="slidenum">
              <a:rPr lang="en-US"/>
              <a:t>2</a:t>
            </a:fld>
            <a:endParaRPr/>
          </a:p>
        </p:txBody>
      </p:sp>
      <p:sp>
        <p:nvSpPr>
          <p:cNvPr id="113" name="Google Shape;113;p10:notes"/>
          <p:cNvSpPr>
            <a:spLocks noGrp="1" noRot="1" noChangeAspect="1"/>
          </p:cNvSpPr>
          <p:nvPr>
            <p:ph type="sldImg" idx="2"/>
          </p:nvPr>
        </p:nvSpPr>
        <p:spPr>
          <a:xfrm>
            <a:off x="1100138" y="698500"/>
            <a:ext cx="4657725" cy="34925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14" name="Google Shape;114;p10:notes"/>
          <p:cNvSpPr txBox="1">
            <a:spLocks noGrp="1"/>
          </p:cNvSpPr>
          <p:nvPr>
            <p:ph type="body" idx="1"/>
          </p:nvPr>
        </p:nvSpPr>
        <p:spPr>
          <a:xfrm>
            <a:off x="914400" y="4424085"/>
            <a:ext cx="5029200" cy="4191238"/>
          </a:xfrm>
          <a:prstGeom prst="rect">
            <a:avLst/>
          </a:prstGeom>
          <a:noFill/>
          <a:ln>
            <a:noFill/>
          </a:ln>
        </p:spPr>
        <p:txBody>
          <a:bodyPr spcFirstLastPara="1" wrap="square" lIns="90000" tIns="46800" rIns="90000" bIns="4680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11:notes"/>
          <p:cNvSpPr txBox="1">
            <a:spLocks noGrp="1"/>
          </p:cNvSpPr>
          <p:nvPr>
            <p:ph type="sldNum" idx="12"/>
          </p:nvPr>
        </p:nvSpPr>
        <p:spPr>
          <a:xfrm>
            <a:off x="3886200" y="8848170"/>
            <a:ext cx="2967038" cy="460843"/>
          </a:xfrm>
          <a:prstGeom prst="rect">
            <a:avLst/>
          </a:prstGeom>
          <a:noFill/>
          <a:ln>
            <a:noFill/>
          </a:ln>
        </p:spPr>
        <p:txBody>
          <a:bodyPr spcFirstLastPara="1" wrap="square" lIns="90000" tIns="46800" rIns="90000" bIns="46800" anchor="b" anchorCtr="0">
            <a:noAutofit/>
          </a:bodyPr>
          <a:lstStyle/>
          <a:p>
            <a:pPr marL="0" lvl="0" indent="0" algn="r" rtl="0">
              <a:spcBef>
                <a:spcPts val="0"/>
              </a:spcBef>
              <a:spcAft>
                <a:spcPts val="0"/>
              </a:spcAft>
              <a:buClr>
                <a:srgbClr val="000000"/>
              </a:buClr>
              <a:buSzPts val="1200"/>
              <a:buFont typeface="Open Sans"/>
              <a:buNone/>
            </a:pPr>
            <a:fld id="{00000000-1234-1234-1234-123412341234}" type="slidenum">
              <a:rPr lang="en-US"/>
              <a:t>3</a:t>
            </a:fld>
            <a:endParaRPr/>
          </a:p>
        </p:txBody>
      </p:sp>
      <p:sp>
        <p:nvSpPr>
          <p:cNvPr id="124" name="Google Shape;124;p11:notes"/>
          <p:cNvSpPr>
            <a:spLocks noGrp="1" noRot="1" noChangeAspect="1"/>
          </p:cNvSpPr>
          <p:nvPr>
            <p:ph type="sldImg" idx="2"/>
          </p:nvPr>
        </p:nvSpPr>
        <p:spPr>
          <a:xfrm>
            <a:off x="1100138" y="698500"/>
            <a:ext cx="4657725" cy="34925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25" name="Google Shape;125;p11:notes"/>
          <p:cNvSpPr txBox="1">
            <a:spLocks noGrp="1"/>
          </p:cNvSpPr>
          <p:nvPr>
            <p:ph type="body" idx="1"/>
          </p:nvPr>
        </p:nvSpPr>
        <p:spPr>
          <a:xfrm>
            <a:off x="914400" y="4424085"/>
            <a:ext cx="5029200" cy="4191238"/>
          </a:xfrm>
          <a:prstGeom prst="rect">
            <a:avLst/>
          </a:prstGeom>
          <a:noFill/>
          <a:ln>
            <a:noFill/>
          </a:ln>
        </p:spPr>
        <p:txBody>
          <a:bodyPr spcFirstLastPara="1" wrap="square" lIns="90000" tIns="46800" rIns="90000" bIns="4680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7b142b28f1_0_0:notes"/>
          <p:cNvSpPr>
            <a:spLocks noGrp="1" noRot="1" noChangeAspect="1"/>
          </p:cNvSpPr>
          <p:nvPr>
            <p:ph type="sldImg" idx="2"/>
          </p:nvPr>
        </p:nvSpPr>
        <p:spPr>
          <a:xfrm>
            <a:off x="1101725" y="698500"/>
            <a:ext cx="4649788" cy="348773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7b142b28f1_0_0:notes"/>
          <p:cNvSpPr txBox="1">
            <a:spLocks noGrp="1"/>
          </p:cNvSpPr>
          <p:nvPr>
            <p:ph type="body" idx="1"/>
          </p:nvPr>
        </p:nvSpPr>
        <p:spPr>
          <a:xfrm>
            <a:off x="914400" y="4424085"/>
            <a:ext cx="5024400" cy="4186349"/>
          </a:xfrm>
          <a:prstGeom prst="rect">
            <a:avLst/>
          </a:prstGeom>
        </p:spPr>
        <p:txBody>
          <a:bodyPr spcFirstLastPara="1" wrap="square" lIns="90000" tIns="46800" rIns="90000" bIns="46800" anchor="t" anchorCtr="0">
            <a:noAutofit/>
          </a:bodyPr>
          <a:lstStyle/>
          <a:p>
            <a:pPr marL="0" lvl="0" indent="0" algn="l" rtl="0">
              <a:spcBef>
                <a:spcPts val="360"/>
              </a:spcBef>
              <a:spcAft>
                <a:spcPts val="0"/>
              </a:spcAft>
              <a:buNone/>
            </a:pPr>
            <a:endParaRPr/>
          </a:p>
        </p:txBody>
      </p:sp>
      <p:sp>
        <p:nvSpPr>
          <p:cNvPr id="136" name="Google Shape;136;g7b142b28f1_0_0:notes"/>
          <p:cNvSpPr txBox="1">
            <a:spLocks noGrp="1"/>
          </p:cNvSpPr>
          <p:nvPr>
            <p:ph type="sldNum" idx="12"/>
          </p:nvPr>
        </p:nvSpPr>
        <p:spPr>
          <a:xfrm>
            <a:off x="3886200" y="8848170"/>
            <a:ext cx="2967000" cy="460804"/>
          </a:xfrm>
          <a:prstGeom prst="rect">
            <a:avLst/>
          </a:prstGeom>
        </p:spPr>
        <p:txBody>
          <a:bodyPr spcFirstLastPara="1" wrap="square" lIns="90000" tIns="46800" rIns="90000" bIns="46800" anchor="b" anchorCtr="0">
            <a:noAutofit/>
          </a:bodyPr>
          <a:lstStyle/>
          <a:p>
            <a:pPr marL="0" lvl="0" indent="0" algn="r" rtl="0">
              <a:spcBef>
                <a:spcPts val="0"/>
              </a:spcBef>
              <a:spcAft>
                <a:spcPts val="0"/>
              </a:spcAft>
              <a:buClr>
                <a:srgbClr val="000000"/>
              </a:buClr>
              <a:buSzPts val="1200"/>
              <a:buFont typeface="Times New Roman"/>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2:notes"/>
          <p:cNvSpPr txBox="1">
            <a:spLocks noGrp="1"/>
          </p:cNvSpPr>
          <p:nvPr>
            <p:ph type="sldNum" idx="12"/>
          </p:nvPr>
        </p:nvSpPr>
        <p:spPr>
          <a:xfrm>
            <a:off x="3886200" y="8848170"/>
            <a:ext cx="2967038" cy="460843"/>
          </a:xfrm>
          <a:prstGeom prst="rect">
            <a:avLst/>
          </a:prstGeom>
          <a:noFill/>
          <a:ln>
            <a:noFill/>
          </a:ln>
        </p:spPr>
        <p:txBody>
          <a:bodyPr spcFirstLastPara="1" wrap="square" lIns="90000" tIns="46800" rIns="90000" bIns="46800" anchor="b" anchorCtr="0">
            <a:noAutofit/>
          </a:bodyPr>
          <a:lstStyle/>
          <a:p>
            <a:pPr marL="0" lvl="0" indent="0" algn="r" rtl="0">
              <a:spcBef>
                <a:spcPts val="0"/>
              </a:spcBef>
              <a:spcAft>
                <a:spcPts val="0"/>
              </a:spcAft>
              <a:buClr>
                <a:srgbClr val="000000"/>
              </a:buClr>
              <a:buSzPts val="1200"/>
              <a:buFont typeface="Open Sans"/>
              <a:buNone/>
            </a:pPr>
            <a:fld id="{00000000-1234-1234-1234-123412341234}" type="slidenum">
              <a:rPr lang="en-US"/>
              <a:t>5</a:t>
            </a:fld>
            <a:endParaRPr/>
          </a:p>
        </p:txBody>
      </p:sp>
      <p:sp>
        <p:nvSpPr>
          <p:cNvPr id="143" name="Google Shape;143;p12:notes"/>
          <p:cNvSpPr>
            <a:spLocks noGrp="1" noRot="1" noChangeAspect="1"/>
          </p:cNvSpPr>
          <p:nvPr>
            <p:ph type="sldImg" idx="2"/>
          </p:nvPr>
        </p:nvSpPr>
        <p:spPr>
          <a:xfrm>
            <a:off x="1100138" y="698500"/>
            <a:ext cx="4657725" cy="3492500"/>
          </a:xfrm>
          <a:custGeom>
            <a:avLst/>
            <a:gdLst/>
            <a:ahLst/>
            <a:cxnLst/>
            <a:rect l="l" t="t" r="r" b="b"/>
            <a:pathLst>
              <a:path w="120000" h="120000" extrusionOk="0">
                <a:moveTo>
                  <a:pt x="0" y="0"/>
                </a:moveTo>
                <a:lnTo>
                  <a:pt x="120000" y="0"/>
                </a:lnTo>
                <a:lnTo>
                  <a:pt x="120000" y="120000"/>
                </a:lnTo>
                <a:lnTo>
                  <a:pt x="0" y="120000"/>
                </a:lnTo>
                <a:close/>
              </a:path>
            </a:pathLst>
          </a:custGeom>
          <a:solidFill>
            <a:srgbClr val="FFFFFF"/>
          </a:solidFill>
          <a:ln w="9525" cap="flat" cmpd="sng">
            <a:solidFill>
              <a:srgbClr val="000000"/>
            </a:solidFill>
            <a:prstDash val="solid"/>
            <a:miter lim="800000"/>
            <a:headEnd type="none" w="sm" len="sm"/>
            <a:tailEnd type="none" w="sm" len="sm"/>
          </a:ln>
        </p:spPr>
      </p:sp>
      <p:sp>
        <p:nvSpPr>
          <p:cNvPr id="144" name="Google Shape;144;p12:notes"/>
          <p:cNvSpPr txBox="1">
            <a:spLocks noGrp="1"/>
          </p:cNvSpPr>
          <p:nvPr>
            <p:ph type="body" idx="1"/>
          </p:nvPr>
        </p:nvSpPr>
        <p:spPr>
          <a:xfrm>
            <a:off x="914400" y="4424085"/>
            <a:ext cx="5029200" cy="4191238"/>
          </a:xfrm>
          <a:prstGeom prst="rect">
            <a:avLst/>
          </a:prstGeom>
          <a:noFill/>
          <a:ln>
            <a:noFill/>
          </a:ln>
        </p:spPr>
        <p:txBody>
          <a:bodyPr spcFirstLastPara="1" wrap="square" lIns="90000" tIns="46800" rIns="90000" bIns="46800" anchor="ctr"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56caa48cb4_0_29:notes"/>
          <p:cNvSpPr>
            <a:spLocks noGrp="1" noRot="1" noChangeAspect="1"/>
          </p:cNvSpPr>
          <p:nvPr>
            <p:ph type="sldImg" idx="2"/>
          </p:nvPr>
        </p:nvSpPr>
        <p:spPr>
          <a:xfrm>
            <a:off x="1101725" y="698500"/>
            <a:ext cx="4656138"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8" name="Google Shape;158;g56caa48cb4_0_29:notes"/>
          <p:cNvSpPr txBox="1">
            <a:spLocks noGrp="1"/>
          </p:cNvSpPr>
          <p:nvPr>
            <p:ph type="body" idx="1"/>
          </p:nvPr>
        </p:nvSpPr>
        <p:spPr>
          <a:xfrm>
            <a:off x="685800" y="4424085"/>
            <a:ext cx="5486400" cy="4191238"/>
          </a:xfrm>
          <a:prstGeom prst="rect">
            <a:avLst/>
          </a:prstGeom>
        </p:spPr>
        <p:txBody>
          <a:bodyPr spcFirstLastPara="1" wrap="square" lIns="90000" tIns="46800" rIns="90000" bIns="46800" anchor="t" anchorCtr="0">
            <a:noAutofit/>
          </a:bodyPr>
          <a:lstStyle/>
          <a:p>
            <a:pPr marL="0" lvl="0" indent="0" algn="l" rtl="0">
              <a:spcBef>
                <a:spcPts val="36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7b142b28f1_0_7:notes"/>
          <p:cNvSpPr>
            <a:spLocks noGrp="1" noRot="1" noChangeAspect="1"/>
          </p:cNvSpPr>
          <p:nvPr>
            <p:ph type="sldImg" idx="2"/>
          </p:nvPr>
        </p:nvSpPr>
        <p:spPr>
          <a:xfrm>
            <a:off x="1101725" y="698500"/>
            <a:ext cx="4656138"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7b142b28f1_0_7:notes"/>
          <p:cNvSpPr txBox="1">
            <a:spLocks noGrp="1"/>
          </p:cNvSpPr>
          <p:nvPr>
            <p:ph type="body" idx="1"/>
          </p:nvPr>
        </p:nvSpPr>
        <p:spPr>
          <a:xfrm>
            <a:off x="685800" y="4424085"/>
            <a:ext cx="5486400" cy="4191238"/>
          </a:xfrm>
          <a:prstGeom prst="rect">
            <a:avLst/>
          </a:prstGeom>
        </p:spPr>
        <p:txBody>
          <a:bodyPr spcFirstLastPara="1" wrap="square" lIns="90000" tIns="46800" rIns="90000" bIns="46800" anchor="t" anchorCtr="0">
            <a:noAutofit/>
          </a:bodyPr>
          <a:lstStyle/>
          <a:p>
            <a:pPr marL="0" lvl="0" indent="0" algn="l" rtl="0">
              <a:spcBef>
                <a:spcPts val="36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9"/>
        <p:cNvGrpSpPr/>
        <p:nvPr/>
      </p:nvGrpSpPr>
      <p:grpSpPr>
        <a:xfrm>
          <a:off x="0" y="0"/>
          <a:ext cx="0" cy="0"/>
          <a:chOff x="0" y="0"/>
          <a:chExt cx="0" cy="0"/>
        </a:xfrm>
      </p:grpSpPr>
      <p:sp>
        <p:nvSpPr>
          <p:cNvPr id="170" name="Google Shape;170;g7b142b28f1_0_12:notes"/>
          <p:cNvSpPr>
            <a:spLocks noGrp="1" noRot="1" noChangeAspect="1"/>
          </p:cNvSpPr>
          <p:nvPr>
            <p:ph type="sldImg" idx="2"/>
          </p:nvPr>
        </p:nvSpPr>
        <p:spPr>
          <a:xfrm>
            <a:off x="1101725" y="698500"/>
            <a:ext cx="4656138" cy="34925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1" name="Google Shape;171;g7b142b28f1_0_12:notes"/>
          <p:cNvSpPr txBox="1">
            <a:spLocks noGrp="1"/>
          </p:cNvSpPr>
          <p:nvPr>
            <p:ph type="body" idx="1"/>
          </p:nvPr>
        </p:nvSpPr>
        <p:spPr>
          <a:xfrm>
            <a:off x="685800" y="4424085"/>
            <a:ext cx="5486400" cy="4191238"/>
          </a:xfrm>
          <a:prstGeom prst="rect">
            <a:avLst/>
          </a:prstGeom>
        </p:spPr>
        <p:txBody>
          <a:bodyPr spcFirstLastPara="1" wrap="square" lIns="90000" tIns="46800" rIns="90000" bIns="46800" anchor="t" anchorCtr="0">
            <a:noAutofit/>
          </a:bodyPr>
          <a:lstStyle/>
          <a:p>
            <a:pPr marL="0" lvl="0" indent="0" algn="l" rtl="0">
              <a:spcBef>
                <a:spcPts val="36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Google Shape;177;g56caa48cb4_0_82:notes"/>
          <p:cNvSpPr>
            <a:spLocks noGrp="1" noRot="1" noChangeAspect="1"/>
          </p:cNvSpPr>
          <p:nvPr>
            <p:ph type="sldImg" idx="2"/>
          </p:nvPr>
        </p:nvSpPr>
        <p:spPr>
          <a:xfrm>
            <a:off x="1101725" y="698500"/>
            <a:ext cx="4649788" cy="348773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8" name="Google Shape;178;g56caa48cb4_0_82:notes"/>
          <p:cNvSpPr txBox="1">
            <a:spLocks noGrp="1"/>
          </p:cNvSpPr>
          <p:nvPr>
            <p:ph type="body" idx="1"/>
          </p:nvPr>
        </p:nvSpPr>
        <p:spPr>
          <a:xfrm>
            <a:off x="914400" y="4424085"/>
            <a:ext cx="5024400" cy="4186349"/>
          </a:xfrm>
          <a:prstGeom prst="rect">
            <a:avLst/>
          </a:prstGeom>
        </p:spPr>
        <p:txBody>
          <a:bodyPr spcFirstLastPara="1" wrap="square" lIns="90000" tIns="46800" rIns="90000" bIns="46800" anchor="t" anchorCtr="0">
            <a:noAutofit/>
          </a:bodyPr>
          <a:lstStyle/>
          <a:p>
            <a:pPr marL="0" lvl="0" indent="0" algn="l" rtl="0">
              <a:spcBef>
                <a:spcPts val="360"/>
              </a:spcBef>
              <a:spcAft>
                <a:spcPts val="0"/>
              </a:spcAft>
              <a:buNone/>
            </a:pPr>
            <a:endParaRPr/>
          </a:p>
        </p:txBody>
      </p:sp>
      <p:sp>
        <p:nvSpPr>
          <p:cNvPr id="179" name="Google Shape;179;g56caa48cb4_0_82:notes"/>
          <p:cNvSpPr txBox="1">
            <a:spLocks noGrp="1"/>
          </p:cNvSpPr>
          <p:nvPr>
            <p:ph type="sldNum" idx="12"/>
          </p:nvPr>
        </p:nvSpPr>
        <p:spPr>
          <a:xfrm>
            <a:off x="3886200" y="8848170"/>
            <a:ext cx="2967000" cy="460804"/>
          </a:xfrm>
          <a:prstGeom prst="rect">
            <a:avLst/>
          </a:prstGeom>
        </p:spPr>
        <p:txBody>
          <a:bodyPr spcFirstLastPara="1" wrap="square" lIns="90000" tIns="46800" rIns="90000" bIns="46800" anchor="b" anchorCtr="0">
            <a:noAutofit/>
          </a:bodyPr>
          <a:lstStyle/>
          <a:p>
            <a:pPr marL="0" lvl="0" indent="0" algn="r" rtl="0">
              <a:spcBef>
                <a:spcPts val="0"/>
              </a:spcBef>
              <a:spcAft>
                <a:spcPts val="0"/>
              </a:spcAft>
              <a:buClr>
                <a:srgbClr val="000000"/>
              </a:buClr>
              <a:buSzPts val="1200"/>
              <a:buFont typeface="Times New Roman"/>
              <a:buNone/>
            </a:pPr>
            <a:fld id="{00000000-1234-1234-1234-123412341234}" type="slidenum">
              <a:rPr lang="en-US"/>
              <a:t>9</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508000" y="303213"/>
            <a:ext cx="9137650" cy="1266825"/>
          </a:xfrm>
          <a:prstGeom prst="rect">
            <a:avLst/>
          </a:prstGeom>
          <a:noFill/>
          <a:ln>
            <a:noFill/>
          </a:ln>
        </p:spPr>
        <p:txBody>
          <a:bodyPr spcFirstLastPara="1" wrap="square" lIns="0" tIns="0" rIns="0" bIns="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43"/>
        <p:cNvGrpSpPr/>
        <p:nvPr/>
      </p:nvGrpSpPr>
      <p:grpSpPr>
        <a:xfrm>
          <a:off x="0" y="0"/>
          <a:ext cx="0" cy="0"/>
          <a:chOff x="0" y="0"/>
          <a:chExt cx="0" cy="0"/>
        </a:xfrm>
      </p:grpSpPr>
      <p:sp>
        <p:nvSpPr>
          <p:cNvPr id="44" name="Google Shape;44;p11"/>
          <p:cNvSpPr txBox="1">
            <a:spLocks noGrp="1"/>
          </p:cNvSpPr>
          <p:nvPr>
            <p:ph type="title"/>
          </p:nvPr>
        </p:nvSpPr>
        <p:spPr>
          <a:xfrm>
            <a:off x="1990725" y="5332413"/>
            <a:ext cx="6096000" cy="628650"/>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5" name="Google Shape;45;p11"/>
          <p:cNvSpPr>
            <a:spLocks noGrp="1"/>
          </p:cNvSpPr>
          <p:nvPr>
            <p:ph type="pic" idx="2"/>
          </p:nvPr>
        </p:nvSpPr>
        <p:spPr>
          <a:xfrm>
            <a:off x="1990725" y="681038"/>
            <a:ext cx="6096000" cy="4570412"/>
          </a:xfrm>
          <a:prstGeom prst="rect">
            <a:avLst/>
          </a:prstGeom>
          <a:noFill/>
          <a:ln>
            <a:noFill/>
          </a:ln>
        </p:spPr>
        <p:txBody>
          <a:bodyPr spcFirstLastPara="1" wrap="square" lIns="0" tIns="0" rIns="0" bIns="0" anchor="t" anchorCtr="0">
            <a:noAutofit/>
          </a:bodyPr>
          <a:lstStyle>
            <a:lvl1pPr marR="0" lvl="0" algn="l" rtl="0">
              <a:spcBef>
                <a:spcPts val="900"/>
              </a:spcBef>
              <a:spcAft>
                <a:spcPts val="0"/>
              </a:spcAft>
              <a:buClr>
                <a:srgbClr val="000000"/>
              </a:buClr>
              <a:buSzPts val="3200"/>
              <a:buFont typeface="Times New Roman"/>
              <a:buNone/>
              <a:defRPr sz="3200" b="0" i="0" u="none" strike="noStrike" cap="none">
                <a:solidFill>
                  <a:srgbClr val="000000"/>
                </a:solidFill>
                <a:latin typeface="Arial"/>
                <a:ea typeface="Arial"/>
                <a:cs typeface="Arial"/>
                <a:sym typeface="Arial"/>
              </a:defRPr>
            </a:lvl1pPr>
            <a:lvl2pPr marR="0" lvl="1" algn="l" rtl="0">
              <a:spcBef>
                <a:spcPts val="775"/>
              </a:spcBef>
              <a:spcAft>
                <a:spcPts val="0"/>
              </a:spcAft>
              <a:buClr>
                <a:srgbClr val="000000"/>
              </a:buClr>
              <a:buSzPts val="2800"/>
              <a:buFont typeface="Times New Roman"/>
              <a:buNone/>
              <a:defRPr sz="2800" b="0" i="0" u="none" strike="noStrike" cap="none">
                <a:solidFill>
                  <a:srgbClr val="000000"/>
                </a:solidFill>
                <a:latin typeface="Arial"/>
                <a:ea typeface="Arial"/>
                <a:cs typeface="Arial"/>
                <a:sym typeface="Arial"/>
              </a:defRPr>
            </a:lvl2pPr>
            <a:lvl3pPr marR="0" lvl="2" algn="l" rtl="0">
              <a:spcBef>
                <a:spcPts val="675"/>
              </a:spcBef>
              <a:spcAft>
                <a:spcPts val="0"/>
              </a:spcAft>
              <a:buClr>
                <a:srgbClr val="000000"/>
              </a:buClr>
              <a:buSzPts val="2400"/>
              <a:buFont typeface="Times New Roman"/>
              <a:buNone/>
              <a:defRPr sz="2400" b="0" i="0" u="none" strike="noStrike" cap="none">
                <a:solidFill>
                  <a:srgbClr val="000000"/>
                </a:solidFill>
                <a:latin typeface="Arial"/>
                <a:ea typeface="Arial"/>
                <a:cs typeface="Arial"/>
                <a:sym typeface="Arial"/>
              </a:defRPr>
            </a:lvl3pPr>
            <a:lvl4pPr marR="0" lvl="3" algn="l" rtl="0">
              <a:spcBef>
                <a:spcPts val="550"/>
              </a:spcBef>
              <a:spcAft>
                <a:spcPts val="0"/>
              </a:spcAft>
              <a:buClr>
                <a:srgbClr val="000000"/>
              </a:buClr>
              <a:buSzPts val="2000"/>
              <a:buFont typeface="Times New Roman"/>
              <a:buNone/>
              <a:defRPr sz="2000" b="0" i="0" u="none" strike="noStrike" cap="none">
                <a:solidFill>
                  <a:srgbClr val="000000"/>
                </a:solidFill>
                <a:latin typeface="Arial"/>
                <a:ea typeface="Arial"/>
                <a:cs typeface="Arial"/>
                <a:sym typeface="Arial"/>
              </a:defRPr>
            </a:lvl4pPr>
            <a:lvl5pPr marR="0" lvl="4" algn="l" rtl="0">
              <a:spcBef>
                <a:spcPts val="550"/>
              </a:spcBef>
              <a:spcAft>
                <a:spcPts val="0"/>
              </a:spcAft>
              <a:buClr>
                <a:srgbClr val="000000"/>
              </a:buClr>
              <a:buSzPts val="2000"/>
              <a:buFont typeface="Times New Roman"/>
              <a:buNone/>
              <a:defRPr sz="2000" b="0" i="0" u="none" strike="noStrike" cap="none">
                <a:solidFill>
                  <a:srgbClr val="000000"/>
                </a:solidFill>
                <a:latin typeface="Arial"/>
                <a:ea typeface="Arial"/>
                <a:cs typeface="Arial"/>
                <a:sym typeface="Arial"/>
              </a:defRPr>
            </a:lvl5pPr>
            <a:lvl6pPr marR="0" lvl="5" algn="l" rtl="0">
              <a:spcBef>
                <a:spcPts val="550"/>
              </a:spcBef>
              <a:spcAft>
                <a:spcPts val="0"/>
              </a:spcAft>
              <a:buClr>
                <a:srgbClr val="000000"/>
              </a:buClr>
              <a:buSzPts val="2000"/>
              <a:buFont typeface="Times New Roman"/>
              <a:buNone/>
              <a:defRPr sz="2000" b="0" i="0" u="none" strike="noStrike" cap="none">
                <a:solidFill>
                  <a:srgbClr val="000000"/>
                </a:solidFill>
                <a:latin typeface="Arial"/>
                <a:ea typeface="Arial"/>
                <a:cs typeface="Arial"/>
                <a:sym typeface="Arial"/>
              </a:defRPr>
            </a:lvl6pPr>
            <a:lvl7pPr marR="0" lvl="6" algn="l" rtl="0">
              <a:spcBef>
                <a:spcPts val="550"/>
              </a:spcBef>
              <a:spcAft>
                <a:spcPts val="0"/>
              </a:spcAft>
              <a:buClr>
                <a:srgbClr val="000000"/>
              </a:buClr>
              <a:buSzPts val="2000"/>
              <a:buFont typeface="Times New Roman"/>
              <a:buNone/>
              <a:defRPr sz="2000" b="0" i="0" u="none" strike="noStrike" cap="none">
                <a:solidFill>
                  <a:srgbClr val="000000"/>
                </a:solidFill>
                <a:latin typeface="Arial"/>
                <a:ea typeface="Arial"/>
                <a:cs typeface="Arial"/>
                <a:sym typeface="Arial"/>
              </a:defRPr>
            </a:lvl7pPr>
            <a:lvl8pPr marR="0" lvl="7" algn="l" rtl="0">
              <a:spcBef>
                <a:spcPts val="550"/>
              </a:spcBef>
              <a:spcAft>
                <a:spcPts val="0"/>
              </a:spcAft>
              <a:buClr>
                <a:srgbClr val="000000"/>
              </a:buClr>
              <a:buSzPts val="2000"/>
              <a:buFont typeface="Times New Roman"/>
              <a:buNone/>
              <a:defRPr sz="2000" b="0" i="0" u="none" strike="noStrike" cap="none">
                <a:solidFill>
                  <a:srgbClr val="000000"/>
                </a:solidFill>
                <a:latin typeface="Arial"/>
                <a:ea typeface="Arial"/>
                <a:cs typeface="Arial"/>
                <a:sym typeface="Arial"/>
              </a:defRPr>
            </a:lvl8pPr>
            <a:lvl9pPr marR="0" lvl="8" algn="l" rtl="0">
              <a:spcBef>
                <a:spcPts val="550"/>
              </a:spcBef>
              <a:spcAft>
                <a:spcPts val="0"/>
              </a:spcAft>
              <a:buClr>
                <a:srgbClr val="000000"/>
              </a:buClr>
              <a:buSzPts val="2000"/>
              <a:buFont typeface="Times New Roman"/>
              <a:buNone/>
              <a:defRPr sz="2000" b="0" i="0" u="none" strike="noStrike" cap="none">
                <a:solidFill>
                  <a:srgbClr val="000000"/>
                </a:solidFill>
                <a:latin typeface="Arial"/>
                <a:ea typeface="Arial"/>
                <a:cs typeface="Arial"/>
                <a:sym typeface="Arial"/>
              </a:defRPr>
            </a:lvl9pPr>
          </a:lstStyle>
          <a:p>
            <a:endParaRPr/>
          </a:p>
        </p:txBody>
      </p:sp>
      <p:sp>
        <p:nvSpPr>
          <p:cNvPr id="46" name="Google Shape;46;p11"/>
          <p:cNvSpPr txBox="1">
            <a:spLocks noGrp="1"/>
          </p:cNvSpPr>
          <p:nvPr>
            <p:ph type="body" idx="1"/>
          </p:nvPr>
        </p:nvSpPr>
        <p:spPr>
          <a:xfrm>
            <a:off x="1990725" y="5961063"/>
            <a:ext cx="6096000" cy="893762"/>
          </a:xfrm>
          <a:prstGeom prst="rect">
            <a:avLst/>
          </a:prstGeom>
          <a:noFill/>
          <a:ln>
            <a:noFill/>
          </a:ln>
        </p:spPr>
        <p:txBody>
          <a:bodyPr spcFirstLastPara="1" wrap="square" lIns="0" tIns="0" rIns="0" bIns="0" anchor="t" anchorCtr="0">
            <a:noAutofit/>
          </a:bodyPr>
          <a:lstStyle>
            <a:lvl1pPr marL="457200" lvl="0" indent="-228600" algn="l">
              <a:spcBef>
                <a:spcPts val="900"/>
              </a:spcBef>
              <a:spcAft>
                <a:spcPts val="0"/>
              </a:spcAft>
              <a:buSzPts val="1400"/>
              <a:buNone/>
              <a:defRPr sz="1400"/>
            </a:lvl1pPr>
            <a:lvl2pPr marL="914400" lvl="1" indent="-228600" algn="l">
              <a:spcBef>
                <a:spcPts val="775"/>
              </a:spcBef>
              <a:spcAft>
                <a:spcPts val="0"/>
              </a:spcAft>
              <a:buSzPts val="1200"/>
              <a:buNone/>
              <a:defRPr sz="1200"/>
            </a:lvl2pPr>
            <a:lvl3pPr marL="1371600" lvl="2" indent="-228600" algn="l">
              <a:spcBef>
                <a:spcPts val="675"/>
              </a:spcBef>
              <a:spcAft>
                <a:spcPts val="0"/>
              </a:spcAft>
              <a:buSzPts val="1000"/>
              <a:buNone/>
              <a:defRPr sz="1000"/>
            </a:lvl3pPr>
            <a:lvl4pPr marL="1828800" lvl="3" indent="-228600" algn="l">
              <a:spcBef>
                <a:spcPts val="550"/>
              </a:spcBef>
              <a:spcAft>
                <a:spcPts val="0"/>
              </a:spcAft>
              <a:buSzPts val="900"/>
              <a:buNone/>
              <a:defRPr sz="900"/>
            </a:lvl4pPr>
            <a:lvl5pPr marL="2286000" lvl="4" indent="-228600" algn="l">
              <a:spcBef>
                <a:spcPts val="550"/>
              </a:spcBef>
              <a:spcAft>
                <a:spcPts val="0"/>
              </a:spcAft>
              <a:buSzPts val="900"/>
              <a:buNone/>
              <a:defRPr sz="900"/>
            </a:lvl5pPr>
            <a:lvl6pPr marL="2743200" lvl="5" indent="-228600" algn="l">
              <a:spcBef>
                <a:spcPts val="550"/>
              </a:spcBef>
              <a:spcAft>
                <a:spcPts val="0"/>
              </a:spcAft>
              <a:buSzPts val="900"/>
              <a:buNone/>
              <a:defRPr sz="900"/>
            </a:lvl6pPr>
            <a:lvl7pPr marL="3200400" lvl="6" indent="-228600" algn="l">
              <a:spcBef>
                <a:spcPts val="550"/>
              </a:spcBef>
              <a:spcAft>
                <a:spcPts val="0"/>
              </a:spcAft>
              <a:buSzPts val="900"/>
              <a:buNone/>
              <a:defRPr sz="900"/>
            </a:lvl7pPr>
            <a:lvl8pPr marL="3657600" lvl="7" indent="-228600" algn="l">
              <a:spcBef>
                <a:spcPts val="550"/>
              </a:spcBef>
              <a:spcAft>
                <a:spcPts val="0"/>
              </a:spcAft>
              <a:buSzPts val="900"/>
              <a:buNone/>
              <a:defRPr sz="900"/>
            </a:lvl8pPr>
            <a:lvl9pPr marL="4114800" lvl="8" indent="-228600" algn="l">
              <a:spcBef>
                <a:spcPts val="550"/>
              </a:spcBef>
              <a:spcAft>
                <a:spcPts val="0"/>
              </a:spcAft>
              <a:buSzPts val="900"/>
              <a:buNone/>
              <a:defRPr sz="900"/>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7"/>
        <p:cNvGrpSpPr/>
        <p:nvPr/>
      </p:nvGrpSpPr>
      <p:grpSpPr>
        <a:xfrm>
          <a:off x="0" y="0"/>
          <a:ext cx="0" cy="0"/>
          <a:chOff x="0" y="0"/>
          <a:chExt cx="0" cy="0"/>
        </a:xfrm>
      </p:grpSpPr>
      <p:sp>
        <p:nvSpPr>
          <p:cNvPr id="48" name="Google Shape;48;p12"/>
          <p:cNvSpPr txBox="1">
            <a:spLocks noGrp="1"/>
          </p:cNvSpPr>
          <p:nvPr>
            <p:ph type="title"/>
          </p:nvPr>
        </p:nvSpPr>
        <p:spPr>
          <a:xfrm>
            <a:off x="508000" y="303213"/>
            <a:ext cx="9137650" cy="1266825"/>
          </a:xfrm>
          <a:prstGeom prst="rect">
            <a:avLst/>
          </a:prstGeom>
          <a:noFill/>
          <a:ln>
            <a:noFill/>
          </a:ln>
        </p:spPr>
        <p:txBody>
          <a:bodyPr spcFirstLastPara="1" wrap="square" lIns="0" tIns="0" rIns="0" bIns="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9" name="Google Shape;49;p12"/>
          <p:cNvSpPr txBox="1">
            <a:spLocks noGrp="1"/>
          </p:cNvSpPr>
          <p:nvPr>
            <p:ph type="body" idx="1"/>
          </p:nvPr>
        </p:nvSpPr>
        <p:spPr>
          <a:xfrm rot="5400000">
            <a:off x="2565400" y="-274637"/>
            <a:ext cx="5022850" cy="9137650"/>
          </a:xfrm>
          <a:prstGeom prst="rect">
            <a:avLst/>
          </a:prstGeom>
          <a:noFill/>
          <a:ln>
            <a:noFill/>
          </a:ln>
        </p:spPr>
        <p:txBody>
          <a:bodyPr spcFirstLastPara="1" wrap="square" lIns="0" tIns="0" rIns="0" bIns="0" anchor="t" anchorCtr="0">
            <a:noAutofit/>
          </a:bodyPr>
          <a:lstStyle>
            <a:lvl1pPr marL="457200" lvl="0" indent="-228600" algn="l">
              <a:spcBef>
                <a:spcPts val="900"/>
              </a:spcBef>
              <a:spcAft>
                <a:spcPts val="0"/>
              </a:spcAft>
              <a:buSzPts val="1400"/>
              <a:buNone/>
              <a:defRPr/>
            </a:lvl1pPr>
            <a:lvl2pPr marL="914400" lvl="1" indent="-228600" algn="l">
              <a:spcBef>
                <a:spcPts val="775"/>
              </a:spcBef>
              <a:spcAft>
                <a:spcPts val="0"/>
              </a:spcAft>
              <a:buSzPts val="1400"/>
              <a:buNone/>
              <a:defRPr/>
            </a:lvl2pPr>
            <a:lvl3pPr marL="1371600" lvl="2" indent="-228600" algn="l">
              <a:spcBef>
                <a:spcPts val="675"/>
              </a:spcBef>
              <a:spcAft>
                <a:spcPts val="0"/>
              </a:spcAft>
              <a:buSzPts val="1400"/>
              <a:buNone/>
              <a:defRPr/>
            </a:lvl3pPr>
            <a:lvl4pPr marL="1828800" lvl="3" indent="-228600" algn="l">
              <a:spcBef>
                <a:spcPts val="550"/>
              </a:spcBef>
              <a:spcAft>
                <a:spcPts val="0"/>
              </a:spcAft>
              <a:buSzPts val="1400"/>
              <a:buNone/>
              <a:defRPr/>
            </a:lvl4pPr>
            <a:lvl5pPr marL="2286000" lvl="4" indent="-228600" algn="l">
              <a:spcBef>
                <a:spcPts val="550"/>
              </a:spcBef>
              <a:spcAft>
                <a:spcPts val="0"/>
              </a:spcAft>
              <a:buSzPts val="1400"/>
              <a:buNone/>
              <a:defRPr/>
            </a:lvl5pPr>
            <a:lvl6pPr marL="2743200" lvl="5" indent="-228600" algn="l">
              <a:spcBef>
                <a:spcPts val="550"/>
              </a:spcBef>
              <a:spcAft>
                <a:spcPts val="0"/>
              </a:spcAft>
              <a:buSzPts val="1400"/>
              <a:buNone/>
              <a:defRPr/>
            </a:lvl6pPr>
            <a:lvl7pPr marL="3200400" lvl="6" indent="-228600" algn="l">
              <a:spcBef>
                <a:spcPts val="550"/>
              </a:spcBef>
              <a:spcAft>
                <a:spcPts val="0"/>
              </a:spcAft>
              <a:buSzPts val="1400"/>
              <a:buNone/>
              <a:defRPr/>
            </a:lvl7pPr>
            <a:lvl8pPr marL="3657600" lvl="7" indent="-228600" algn="l">
              <a:spcBef>
                <a:spcPts val="550"/>
              </a:spcBef>
              <a:spcAft>
                <a:spcPts val="0"/>
              </a:spcAft>
              <a:buSzPts val="1400"/>
              <a:buNone/>
              <a:defRPr/>
            </a:lvl8pPr>
            <a:lvl9pPr marL="4114800" lvl="8" indent="-228600" algn="l">
              <a:spcBef>
                <a:spcPts val="550"/>
              </a:spcBef>
              <a:spcAft>
                <a:spcPts val="0"/>
              </a:spcAft>
              <a:buSzPts val="1400"/>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0"/>
        <p:cNvGrpSpPr/>
        <p:nvPr/>
      </p:nvGrpSpPr>
      <p:grpSpPr>
        <a:xfrm>
          <a:off x="0" y="0"/>
          <a:ext cx="0" cy="0"/>
          <a:chOff x="0" y="0"/>
          <a:chExt cx="0" cy="0"/>
        </a:xfrm>
      </p:grpSpPr>
      <p:sp>
        <p:nvSpPr>
          <p:cNvPr id="51" name="Google Shape;51;p13"/>
          <p:cNvSpPr txBox="1">
            <a:spLocks noGrp="1"/>
          </p:cNvSpPr>
          <p:nvPr>
            <p:ph type="title"/>
          </p:nvPr>
        </p:nvSpPr>
        <p:spPr>
          <a:xfrm rot="5400000">
            <a:off x="5252244" y="2412207"/>
            <a:ext cx="6502400" cy="2284412"/>
          </a:xfrm>
          <a:prstGeom prst="rect">
            <a:avLst/>
          </a:prstGeom>
          <a:noFill/>
          <a:ln>
            <a:noFill/>
          </a:ln>
        </p:spPr>
        <p:txBody>
          <a:bodyPr spcFirstLastPara="1" wrap="square" lIns="0" tIns="0" rIns="0" bIns="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2" name="Google Shape;52;p13"/>
          <p:cNvSpPr txBox="1">
            <a:spLocks noGrp="1"/>
          </p:cNvSpPr>
          <p:nvPr>
            <p:ph type="body" idx="1"/>
          </p:nvPr>
        </p:nvSpPr>
        <p:spPr>
          <a:xfrm rot="5400000">
            <a:off x="607219" y="203994"/>
            <a:ext cx="6502400" cy="6700838"/>
          </a:xfrm>
          <a:prstGeom prst="rect">
            <a:avLst/>
          </a:prstGeom>
          <a:noFill/>
          <a:ln>
            <a:noFill/>
          </a:ln>
        </p:spPr>
        <p:txBody>
          <a:bodyPr spcFirstLastPara="1" wrap="square" lIns="0" tIns="0" rIns="0" bIns="0" anchor="t" anchorCtr="0">
            <a:noAutofit/>
          </a:bodyPr>
          <a:lstStyle>
            <a:lvl1pPr marL="457200" lvl="0" indent="-228600" algn="l">
              <a:spcBef>
                <a:spcPts val="900"/>
              </a:spcBef>
              <a:spcAft>
                <a:spcPts val="0"/>
              </a:spcAft>
              <a:buSzPts val="1400"/>
              <a:buNone/>
              <a:defRPr/>
            </a:lvl1pPr>
            <a:lvl2pPr marL="914400" lvl="1" indent="-228600" algn="l">
              <a:spcBef>
                <a:spcPts val="775"/>
              </a:spcBef>
              <a:spcAft>
                <a:spcPts val="0"/>
              </a:spcAft>
              <a:buSzPts val="1400"/>
              <a:buNone/>
              <a:defRPr/>
            </a:lvl2pPr>
            <a:lvl3pPr marL="1371600" lvl="2" indent="-228600" algn="l">
              <a:spcBef>
                <a:spcPts val="675"/>
              </a:spcBef>
              <a:spcAft>
                <a:spcPts val="0"/>
              </a:spcAft>
              <a:buSzPts val="1400"/>
              <a:buNone/>
              <a:defRPr/>
            </a:lvl3pPr>
            <a:lvl4pPr marL="1828800" lvl="3" indent="-228600" algn="l">
              <a:spcBef>
                <a:spcPts val="550"/>
              </a:spcBef>
              <a:spcAft>
                <a:spcPts val="0"/>
              </a:spcAft>
              <a:buSzPts val="1400"/>
              <a:buNone/>
              <a:defRPr/>
            </a:lvl4pPr>
            <a:lvl5pPr marL="2286000" lvl="4" indent="-228600" algn="l">
              <a:spcBef>
                <a:spcPts val="550"/>
              </a:spcBef>
              <a:spcAft>
                <a:spcPts val="0"/>
              </a:spcAft>
              <a:buSzPts val="1400"/>
              <a:buNone/>
              <a:defRPr/>
            </a:lvl5pPr>
            <a:lvl6pPr marL="2743200" lvl="5" indent="-228600" algn="l">
              <a:spcBef>
                <a:spcPts val="550"/>
              </a:spcBef>
              <a:spcAft>
                <a:spcPts val="0"/>
              </a:spcAft>
              <a:buSzPts val="1400"/>
              <a:buNone/>
              <a:defRPr/>
            </a:lvl6pPr>
            <a:lvl7pPr marL="3200400" lvl="6" indent="-228600" algn="l">
              <a:spcBef>
                <a:spcPts val="550"/>
              </a:spcBef>
              <a:spcAft>
                <a:spcPts val="0"/>
              </a:spcAft>
              <a:buSzPts val="1400"/>
              <a:buNone/>
              <a:defRPr/>
            </a:lvl7pPr>
            <a:lvl8pPr marL="3657600" lvl="7" indent="-228600" algn="l">
              <a:spcBef>
                <a:spcPts val="550"/>
              </a:spcBef>
              <a:spcAft>
                <a:spcPts val="0"/>
              </a:spcAft>
              <a:buSzPts val="1400"/>
              <a:buNone/>
              <a:defRPr/>
            </a:lvl8pPr>
            <a:lvl9pPr marL="4114800" lvl="8" indent="-228600" algn="l">
              <a:spcBef>
                <a:spcPts val="55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7"/>
        <p:cNvGrpSpPr/>
        <p:nvPr/>
      </p:nvGrpSpPr>
      <p:grpSpPr>
        <a:xfrm>
          <a:off x="0" y="0"/>
          <a:ext cx="0" cy="0"/>
          <a:chOff x="0" y="0"/>
          <a:chExt cx="0" cy="0"/>
        </a:xfrm>
      </p:grpSpPr>
      <p:sp>
        <p:nvSpPr>
          <p:cNvPr id="58" name="Google Shape;58;p15"/>
          <p:cNvSpPr txBox="1">
            <a:spLocks noGrp="1"/>
          </p:cNvSpPr>
          <p:nvPr>
            <p:ph type="ctrTitle"/>
          </p:nvPr>
        </p:nvSpPr>
        <p:spPr>
          <a:xfrm>
            <a:off x="346288" y="1102614"/>
            <a:ext cx="9465900" cy="3039600"/>
          </a:xfrm>
          <a:prstGeom prst="rect">
            <a:avLst/>
          </a:prstGeom>
        </p:spPr>
        <p:txBody>
          <a:bodyPr spcFirstLastPara="1" wrap="square" lIns="112850" tIns="112850" rIns="112850" bIns="112850" anchor="b" anchorCtr="0">
            <a:noAutofit/>
          </a:bodyPr>
          <a:lstStyle>
            <a:lvl1pPr lvl="0" algn="ctr" rtl="0">
              <a:spcBef>
                <a:spcPts val="0"/>
              </a:spcBef>
              <a:spcAft>
                <a:spcPts val="0"/>
              </a:spcAft>
              <a:buSzPts val="6400"/>
              <a:buNone/>
              <a:defRPr sz="6400"/>
            </a:lvl1pPr>
            <a:lvl2pPr lvl="1" algn="ctr" rtl="0">
              <a:spcBef>
                <a:spcPts val="0"/>
              </a:spcBef>
              <a:spcAft>
                <a:spcPts val="0"/>
              </a:spcAft>
              <a:buSzPts val="6400"/>
              <a:buNone/>
              <a:defRPr sz="6400"/>
            </a:lvl2pPr>
            <a:lvl3pPr lvl="2" algn="ctr" rtl="0">
              <a:spcBef>
                <a:spcPts val="0"/>
              </a:spcBef>
              <a:spcAft>
                <a:spcPts val="0"/>
              </a:spcAft>
              <a:buSzPts val="6400"/>
              <a:buNone/>
              <a:defRPr sz="6400"/>
            </a:lvl3pPr>
            <a:lvl4pPr lvl="3" algn="ctr" rtl="0">
              <a:spcBef>
                <a:spcPts val="0"/>
              </a:spcBef>
              <a:spcAft>
                <a:spcPts val="0"/>
              </a:spcAft>
              <a:buSzPts val="6400"/>
              <a:buNone/>
              <a:defRPr sz="6400"/>
            </a:lvl4pPr>
            <a:lvl5pPr lvl="4" algn="ctr" rtl="0">
              <a:spcBef>
                <a:spcPts val="0"/>
              </a:spcBef>
              <a:spcAft>
                <a:spcPts val="0"/>
              </a:spcAft>
              <a:buSzPts val="6400"/>
              <a:buNone/>
              <a:defRPr sz="6400"/>
            </a:lvl5pPr>
            <a:lvl6pPr lvl="5" algn="ctr" rtl="0">
              <a:spcBef>
                <a:spcPts val="0"/>
              </a:spcBef>
              <a:spcAft>
                <a:spcPts val="0"/>
              </a:spcAft>
              <a:buSzPts val="6400"/>
              <a:buNone/>
              <a:defRPr sz="6400"/>
            </a:lvl6pPr>
            <a:lvl7pPr lvl="6" algn="ctr" rtl="0">
              <a:spcBef>
                <a:spcPts val="0"/>
              </a:spcBef>
              <a:spcAft>
                <a:spcPts val="0"/>
              </a:spcAft>
              <a:buSzPts val="6400"/>
              <a:buNone/>
              <a:defRPr sz="6400"/>
            </a:lvl7pPr>
            <a:lvl8pPr lvl="7" algn="ctr" rtl="0">
              <a:spcBef>
                <a:spcPts val="0"/>
              </a:spcBef>
              <a:spcAft>
                <a:spcPts val="0"/>
              </a:spcAft>
              <a:buSzPts val="6400"/>
              <a:buNone/>
              <a:defRPr sz="6400"/>
            </a:lvl8pPr>
            <a:lvl9pPr lvl="8" algn="ctr" rtl="0">
              <a:spcBef>
                <a:spcPts val="0"/>
              </a:spcBef>
              <a:spcAft>
                <a:spcPts val="0"/>
              </a:spcAft>
              <a:buSzPts val="6400"/>
              <a:buNone/>
              <a:defRPr sz="6400"/>
            </a:lvl9pPr>
          </a:lstStyle>
          <a:p>
            <a:endParaRPr/>
          </a:p>
        </p:txBody>
      </p:sp>
      <p:sp>
        <p:nvSpPr>
          <p:cNvPr id="59" name="Google Shape;59;p15"/>
          <p:cNvSpPr txBox="1">
            <a:spLocks noGrp="1"/>
          </p:cNvSpPr>
          <p:nvPr>
            <p:ph type="subTitle" idx="1"/>
          </p:nvPr>
        </p:nvSpPr>
        <p:spPr>
          <a:xfrm>
            <a:off x="346279" y="4196954"/>
            <a:ext cx="9465900" cy="1173600"/>
          </a:xfrm>
          <a:prstGeom prst="rect">
            <a:avLst/>
          </a:prstGeom>
        </p:spPr>
        <p:txBody>
          <a:bodyPr spcFirstLastPara="1" wrap="square" lIns="112850" tIns="112850" rIns="112850" bIns="112850" anchor="t" anchorCtr="0">
            <a:noAutofit/>
          </a:bodyPr>
          <a:lstStyle>
            <a:lvl1pPr lvl="0" algn="ctr" rtl="0">
              <a:lnSpc>
                <a:spcPct val="100000"/>
              </a:lnSpc>
              <a:spcBef>
                <a:spcPts val="0"/>
              </a:spcBef>
              <a:spcAft>
                <a:spcPts val="0"/>
              </a:spcAft>
              <a:buSzPts val="3500"/>
              <a:buNone/>
              <a:defRPr sz="3500"/>
            </a:lvl1pPr>
            <a:lvl2pPr lvl="1" algn="ctr" rtl="0">
              <a:lnSpc>
                <a:spcPct val="100000"/>
              </a:lnSpc>
              <a:spcBef>
                <a:spcPts val="0"/>
              </a:spcBef>
              <a:spcAft>
                <a:spcPts val="0"/>
              </a:spcAft>
              <a:buSzPts val="3500"/>
              <a:buNone/>
              <a:defRPr sz="3500"/>
            </a:lvl2pPr>
            <a:lvl3pPr lvl="2" algn="ctr" rtl="0">
              <a:lnSpc>
                <a:spcPct val="100000"/>
              </a:lnSpc>
              <a:spcBef>
                <a:spcPts val="0"/>
              </a:spcBef>
              <a:spcAft>
                <a:spcPts val="0"/>
              </a:spcAft>
              <a:buSzPts val="3500"/>
              <a:buNone/>
              <a:defRPr sz="3500"/>
            </a:lvl3pPr>
            <a:lvl4pPr lvl="3" algn="ctr" rtl="0">
              <a:lnSpc>
                <a:spcPct val="100000"/>
              </a:lnSpc>
              <a:spcBef>
                <a:spcPts val="0"/>
              </a:spcBef>
              <a:spcAft>
                <a:spcPts val="0"/>
              </a:spcAft>
              <a:buSzPts val="3500"/>
              <a:buNone/>
              <a:defRPr sz="3500"/>
            </a:lvl4pPr>
            <a:lvl5pPr lvl="4" algn="ctr" rtl="0">
              <a:lnSpc>
                <a:spcPct val="100000"/>
              </a:lnSpc>
              <a:spcBef>
                <a:spcPts val="0"/>
              </a:spcBef>
              <a:spcAft>
                <a:spcPts val="0"/>
              </a:spcAft>
              <a:buSzPts val="3500"/>
              <a:buNone/>
              <a:defRPr sz="3500"/>
            </a:lvl5pPr>
            <a:lvl6pPr lvl="5" algn="ctr" rtl="0">
              <a:lnSpc>
                <a:spcPct val="100000"/>
              </a:lnSpc>
              <a:spcBef>
                <a:spcPts val="0"/>
              </a:spcBef>
              <a:spcAft>
                <a:spcPts val="0"/>
              </a:spcAft>
              <a:buSzPts val="3500"/>
              <a:buNone/>
              <a:defRPr sz="3500"/>
            </a:lvl6pPr>
            <a:lvl7pPr lvl="6" algn="ctr" rtl="0">
              <a:lnSpc>
                <a:spcPct val="100000"/>
              </a:lnSpc>
              <a:spcBef>
                <a:spcPts val="0"/>
              </a:spcBef>
              <a:spcAft>
                <a:spcPts val="0"/>
              </a:spcAft>
              <a:buSzPts val="3500"/>
              <a:buNone/>
              <a:defRPr sz="3500"/>
            </a:lvl7pPr>
            <a:lvl8pPr lvl="7" algn="ctr" rtl="0">
              <a:lnSpc>
                <a:spcPct val="100000"/>
              </a:lnSpc>
              <a:spcBef>
                <a:spcPts val="0"/>
              </a:spcBef>
              <a:spcAft>
                <a:spcPts val="0"/>
              </a:spcAft>
              <a:buSzPts val="3500"/>
              <a:buNone/>
              <a:defRPr sz="3500"/>
            </a:lvl8pPr>
            <a:lvl9pPr lvl="8" algn="ctr" rtl="0">
              <a:lnSpc>
                <a:spcPct val="100000"/>
              </a:lnSpc>
              <a:spcBef>
                <a:spcPts val="0"/>
              </a:spcBef>
              <a:spcAft>
                <a:spcPts val="0"/>
              </a:spcAft>
              <a:buSzPts val="3500"/>
              <a:buNone/>
              <a:defRPr sz="3500"/>
            </a:lvl9pPr>
          </a:lstStyle>
          <a:p>
            <a:endParaRPr/>
          </a:p>
        </p:txBody>
      </p:sp>
      <p:sp>
        <p:nvSpPr>
          <p:cNvPr id="60" name="Google Shape;60;p15"/>
          <p:cNvSpPr txBox="1">
            <a:spLocks noGrp="1"/>
          </p:cNvSpPr>
          <p:nvPr>
            <p:ph type="sldNum" idx="12"/>
          </p:nvPr>
        </p:nvSpPr>
        <p:spPr>
          <a:xfrm>
            <a:off x="9412360" y="6905591"/>
            <a:ext cx="609600" cy="582900"/>
          </a:xfrm>
          <a:prstGeom prst="rect">
            <a:avLst/>
          </a:prstGeom>
        </p:spPr>
        <p:txBody>
          <a:bodyPr spcFirstLastPara="1" wrap="square" lIns="112850" tIns="112850" rIns="112850" bIns="11285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1"/>
        <p:cNvGrpSpPr/>
        <p:nvPr/>
      </p:nvGrpSpPr>
      <p:grpSpPr>
        <a:xfrm>
          <a:off x="0" y="0"/>
          <a:ext cx="0" cy="0"/>
          <a:chOff x="0" y="0"/>
          <a:chExt cx="0" cy="0"/>
        </a:xfrm>
      </p:grpSpPr>
      <p:sp>
        <p:nvSpPr>
          <p:cNvPr id="62" name="Google Shape;62;p16"/>
          <p:cNvSpPr txBox="1">
            <a:spLocks noGrp="1"/>
          </p:cNvSpPr>
          <p:nvPr>
            <p:ph type="title"/>
          </p:nvPr>
        </p:nvSpPr>
        <p:spPr>
          <a:xfrm>
            <a:off x="346279" y="3185117"/>
            <a:ext cx="9465900" cy="1246500"/>
          </a:xfrm>
          <a:prstGeom prst="rect">
            <a:avLst/>
          </a:prstGeom>
        </p:spPr>
        <p:txBody>
          <a:bodyPr spcFirstLastPara="1" wrap="square" lIns="112850" tIns="112850" rIns="112850" bIns="112850" anchor="ctr" anchorCtr="0">
            <a:noAutofit/>
          </a:bodyPr>
          <a:lstStyle>
            <a:lvl1pPr lvl="0" algn="ctr" rtl="0">
              <a:spcBef>
                <a:spcPts val="0"/>
              </a:spcBef>
              <a:spcAft>
                <a:spcPts val="0"/>
              </a:spcAft>
              <a:buSzPts val="4400"/>
              <a:buNone/>
              <a:defRPr sz="4400"/>
            </a:lvl1pPr>
            <a:lvl2pPr lvl="1" algn="ctr" rtl="0">
              <a:spcBef>
                <a:spcPts val="0"/>
              </a:spcBef>
              <a:spcAft>
                <a:spcPts val="0"/>
              </a:spcAft>
              <a:buSzPts val="4400"/>
              <a:buNone/>
              <a:defRPr sz="4400"/>
            </a:lvl2pPr>
            <a:lvl3pPr lvl="2" algn="ctr" rtl="0">
              <a:spcBef>
                <a:spcPts val="0"/>
              </a:spcBef>
              <a:spcAft>
                <a:spcPts val="0"/>
              </a:spcAft>
              <a:buSzPts val="4400"/>
              <a:buNone/>
              <a:defRPr sz="4400"/>
            </a:lvl3pPr>
            <a:lvl4pPr lvl="3" algn="ctr" rtl="0">
              <a:spcBef>
                <a:spcPts val="0"/>
              </a:spcBef>
              <a:spcAft>
                <a:spcPts val="0"/>
              </a:spcAft>
              <a:buSzPts val="4400"/>
              <a:buNone/>
              <a:defRPr sz="4400"/>
            </a:lvl4pPr>
            <a:lvl5pPr lvl="4" algn="ctr" rtl="0">
              <a:spcBef>
                <a:spcPts val="0"/>
              </a:spcBef>
              <a:spcAft>
                <a:spcPts val="0"/>
              </a:spcAft>
              <a:buSzPts val="4400"/>
              <a:buNone/>
              <a:defRPr sz="4400"/>
            </a:lvl5pPr>
            <a:lvl6pPr lvl="5" algn="ctr" rtl="0">
              <a:spcBef>
                <a:spcPts val="0"/>
              </a:spcBef>
              <a:spcAft>
                <a:spcPts val="0"/>
              </a:spcAft>
              <a:buSzPts val="4400"/>
              <a:buNone/>
              <a:defRPr sz="4400"/>
            </a:lvl6pPr>
            <a:lvl7pPr lvl="6" algn="ctr" rtl="0">
              <a:spcBef>
                <a:spcPts val="0"/>
              </a:spcBef>
              <a:spcAft>
                <a:spcPts val="0"/>
              </a:spcAft>
              <a:buSzPts val="4400"/>
              <a:buNone/>
              <a:defRPr sz="4400"/>
            </a:lvl7pPr>
            <a:lvl8pPr lvl="7" algn="ctr" rtl="0">
              <a:spcBef>
                <a:spcPts val="0"/>
              </a:spcBef>
              <a:spcAft>
                <a:spcPts val="0"/>
              </a:spcAft>
              <a:buSzPts val="4400"/>
              <a:buNone/>
              <a:defRPr sz="4400"/>
            </a:lvl8pPr>
            <a:lvl9pPr lvl="8" algn="ctr" rtl="0">
              <a:spcBef>
                <a:spcPts val="0"/>
              </a:spcBef>
              <a:spcAft>
                <a:spcPts val="0"/>
              </a:spcAft>
              <a:buSzPts val="4400"/>
              <a:buNone/>
              <a:defRPr sz="4400"/>
            </a:lvl9pPr>
          </a:lstStyle>
          <a:p>
            <a:endParaRPr/>
          </a:p>
        </p:txBody>
      </p:sp>
      <p:sp>
        <p:nvSpPr>
          <p:cNvPr id="63" name="Google Shape;63;p16"/>
          <p:cNvSpPr txBox="1">
            <a:spLocks noGrp="1"/>
          </p:cNvSpPr>
          <p:nvPr>
            <p:ph type="sldNum" idx="12"/>
          </p:nvPr>
        </p:nvSpPr>
        <p:spPr>
          <a:xfrm>
            <a:off x="9412360" y="6905591"/>
            <a:ext cx="609600" cy="582900"/>
          </a:xfrm>
          <a:prstGeom prst="rect">
            <a:avLst/>
          </a:prstGeom>
        </p:spPr>
        <p:txBody>
          <a:bodyPr spcFirstLastPara="1" wrap="square" lIns="112850" tIns="112850" rIns="112850" bIns="11285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4"/>
        <p:cNvGrpSpPr/>
        <p:nvPr/>
      </p:nvGrpSpPr>
      <p:grpSpPr>
        <a:xfrm>
          <a:off x="0" y="0"/>
          <a:ext cx="0" cy="0"/>
          <a:chOff x="0" y="0"/>
          <a:chExt cx="0" cy="0"/>
        </a:xfrm>
      </p:grpSpPr>
      <p:sp>
        <p:nvSpPr>
          <p:cNvPr id="65" name="Google Shape;65;p17"/>
          <p:cNvSpPr txBox="1">
            <a:spLocks noGrp="1"/>
          </p:cNvSpPr>
          <p:nvPr>
            <p:ph type="title"/>
          </p:nvPr>
        </p:nvSpPr>
        <p:spPr>
          <a:xfrm>
            <a:off x="346279" y="659022"/>
            <a:ext cx="9465900" cy="848100"/>
          </a:xfrm>
          <a:prstGeom prst="rect">
            <a:avLst/>
          </a:prstGeom>
        </p:spPr>
        <p:txBody>
          <a:bodyPr spcFirstLastPara="1" wrap="square" lIns="112850" tIns="112850" rIns="112850" bIns="112850"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66" name="Google Shape;66;p17"/>
          <p:cNvSpPr txBox="1">
            <a:spLocks noGrp="1"/>
          </p:cNvSpPr>
          <p:nvPr>
            <p:ph type="body" idx="1"/>
          </p:nvPr>
        </p:nvSpPr>
        <p:spPr>
          <a:xfrm>
            <a:off x="346279" y="1706659"/>
            <a:ext cx="9465900" cy="5059200"/>
          </a:xfrm>
          <a:prstGeom prst="rect">
            <a:avLst/>
          </a:prstGeom>
        </p:spPr>
        <p:txBody>
          <a:bodyPr spcFirstLastPara="1" wrap="square" lIns="112850" tIns="112850" rIns="112850" bIns="112850" anchor="t" anchorCtr="0">
            <a:noAutofit/>
          </a:bodyPr>
          <a:lstStyle>
            <a:lvl1pPr marL="457200" lvl="0" indent="-368300" rtl="0">
              <a:spcBef>
                <a:spcPts val="0"/>
              </a:spcBef>
              <a:spcAft>
                <a:spcPts val="0"/>
              </a:spcAft>
              <a:buSzPts val="2200"/>
              <a:buChar char="●"/>
              <a:defRPr/>
            </a:lvl1pPr>
            <a:lvl2pPr marL="914400" lvl="1" indent="-336550" rtl="0">
              <a:spcBef>
                <a:spcPts val="2000"/>
              </a:spcBef>
              <a:spcAft>
                <a:spcPts val="0"/>
              </a:spcAft>
              <a:buSzPts val="1700"/>
              <a:buChar char="○"/>
              <a:defRPr/>
            </a:lvl2pPr>
            <a:lvl3pPr marL="1371600" lvl="2" indent="-336550" rtl="0">
              <a:spcBef>
                <a:spcPts val="2000"/>
              </a:spcBef>
              <a:spcAft>
                <a:spcPts val="0"/>
              </a:spcAft>
              <a:buSzPts val="1700"/>
              <a:buChar char="■"/>
              <a:defRPr/>
            </a:lvl3pPr>
            <a:lvl4pPr marL="1828800" lvl="3" indent="-336550" rtl="0">
              <a:spcBef>
                <a:spcPts val="2000"/>
              </a:spcBef>
              <a:spcAft>
                <a:spcPts val="0"/>
              </a:spcAft>
              <a:buSzPts val="1700"/>
              <a:buChar char="●"/>
              <a:defRPr/>
            </a:lvl4pPr>
            <a:lvl5pPr marL="2286000" lvl="4" indent="-336550" rtl="0">
              <a:spcBef>
                <a:spcPts val="2000"/>
              </a:spcBef>
              <a:spcAft>
                <a:spcPts val="0"/>
              </a:spcAft>
              <a:buSzPts val="1700"/>
              <a:buChar char="○"/>
              <a:defRPr/>
            </a:lvl5pPr>
            <a:lvl6pPr marL="2743200" lvl="5" indent="-336550" rtl="0">
              <a:spcBef>
                <a:spcPts val="2000"/>
              </a:spcBef>
              <a:spcAft>
                <a:spcPts val="0"/>
              </a:spcAft>
              <a:buSzPts val="1700"/>
              <a:buChar char="■"/>
              <a:defRPr/>
            </a:lvl6pPr>
            <a:lvl7pPr marL="3200400" lvl="6" indent="-336550" rtl="0">
              <a:spcBef>
                <a:spcPts val="2000"/>
              </a:spcBef>
              <a:spcAft>
                <a:spcPts val="0"/>
              </a:spcAft>
              <a:buSzPts val="1700"/>
              <a:buChar char="●"/>
              <a:defRPr/>
            </a:lvl7pPr>
            <a:lvl8pPr marL="3657600" lvl="7" indent="-336550" rtl="0">
              <a:spcBef>
                <a:spcPts val="2000"/>
              </a:spcBef>
              <a:spcAft>
                <a:spcPts val="0"/>
              </a:spcAft>
              <a:buSzPts val="1700"/>
              <a:buChar char="○"/>
              <a:defRPr/>
            </a:lvl8pPr>
            <a:lvl9pPr marL="4114800" lvl="8" indent="-336550" rtl="0">
              <a:spcBef>
                <a:spcPts val="2000"/>
              </a:spcBef>
              <a:spcAft>
                <a:spcPts val="2000"/>
              </a:spcAft>
              <a:buSzPts val="1700"/>
              <a:buChar char="■"/>
              <a:defRPr/>
            </a:lvl9pPr>
          </a:lstStyle>
          <a:p>
            <a:endParaRPr/>
          </a:p>
        </p:txBody>
      </p:sp>
      <p:sp>
        <p:nvSpPr>
          <p:cNvPr id="67" name="Google Shape;67;p17"/>
          <p:cNvSpPr txBox="1">
            <a:spLocks noGrp="1"/>
          </p:cNvSpPr>
          <p:nvPr>
            <p:ph type="sldNum" idx="12"/>
          </p:nvPr>
        </p:nvSpPr>
        <p:spPr>
          <a:xfrm>
            <a:off x="9412360" y="6905591"/>
            <a:ext cx="609600" cy="582900"/>
          </a:xfrm>
          <a:prstGeom prst="rect">
            <a:avLst/>
          </a:prstGeom>
        </p:spPr>
        <p:txBody>
          <a:bodyPr spcFirstLastPara="1" wrap="square" lIns="112850" tIns="112850" rIns="112850" bIns="11285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68"/>
        <p:cNvGrpSpPr/>
        <p:nvPr/>
      </p:nvGrpSpPr>
      <p:grpSpPr>
        <a:xfrm>
          <a:off x="0" y="0"/>
          <a:ext cx="0" cy="0"/>
          <a:chOff x="0" y="0"/>
          <a:chExt cx="0" cy="0"/>
        </a:xfrm>
      </p:grpSpPr>
      <p:sp>
        <p:nvSpPr>
          <p:cNvPr id="69" name="Google Shape;69;p18"/>
          <p:cNvSpPr txBox="1">
            <a:spLocks noGrp="1"/>
          </p:cNvSpPr>
          <p:nvPr>
            <p:ph type="title"/>
          </p:nvPr>
        </p:nvSpPr>
        <p:spPr>
          <a:xfrm>
            <a:off x="346279" y="659022"/>
            <a:ext cx="9465900" cy="848100"/>
          </a:xfrm>
          <a:prstGeom prst="rect">
            <a:avLst/>
          </a:prstGeom>
        </p:spPr>
        <p:txBody>
          <a:bodyPr spcFirstLastPara="1" wrap="square" lIns="112850" tIns="112850" rIns="112850" bIns="112850"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70" name="Google Shape;70;p18"/>
          <p:cNvSpPr txBox="1">
            <a:spLocks noGrp="1"/>
          </p:cNvSpPr>
          <p:nvPr>
            <p:ph type="body" idx="1"/>
          </p:nvPr>
        </p:nvSpPr>
        <p:spPr>
          <a:xfrm>
            <a:off x="346279" y="1706659"/>
            <a:ext cx="4443600" cy="5059200"/>
          </a:xfrm>
          <a:prstGeom prst="rect">
            <a:avLst/>
          </a:prstGeom>
        </p:spPr>
        <p:txBody>
          <a:bodyPr spcFirstLastPara="1" wrap="square" lIns="112850" tIns="112850" rIns="112850" bIns="112850" anchor="t" anchorCtr="0">
            <a:noAutofit/>
          </a:bodyPr>
          <a:lstStyle>
            <a:lvl1pPr marL="457200" lvl="0" indent="-336550" rtl="0">
              <a:spcBef>
                <a:spcPts val="0"/>
              </a:spcBef>
              <a:spcAft>
                <a:spcPts val="0"/>
              </a:spcAft>
              <a:buSzPts val="1700"/>
              <a:buChar char="●"/>
              <a:defRPr sz="1700"/>
            </a:lvl1pPr>
            <a:lvl2pPr marL="914400" lvl="1" indent="-323850" rtl="0">
              <a:spcBef>
                <a:spcPts val="2000"/>
              </a:spcBef>
              <a:spcAft>
                <a:spcPts val="0"/>
              </a:spcAft>
              <a:buSzPts val="1500"/>
              <a:buChar char="○"/>
              <a:defRPr sz="1500"/>
            </a:lvl2pPr>
            <a:lvl3pPr marL="1371600" lvl="2" indent="-323850" rtl="0">
              <a:spcBef>
                <a:spcPts val="2000"/>
              </a:spcBef>
              <a:spcAft>
                <a:spcPts val="0"/>
              </a:spcAft>
              <a:buSzPts val="1500"/>
              <a:buChar char="■"/>
              <a:defRPr sz="1500"/>
            </a:lvl3pPr>
            <a:lvl4pPr marL="1828800" lvl="3" indent="-323850" rtl="0">
              <a:spcBef>
                <a:spcPts val="2000"/>
              </a:spcBef>
              <a:spcAft>
                <a:spcPts val="0"/>
              </a:spcAft>
              <a:buSzPts val="1500"/>
              <a:buChar char="●"/>
              <a:defRPr sz="1500"/>
            </a:lvl4pPr>
            <a:lvl5pPr marL="2286000" lvl="4" indent="-323850" rtl="0">
              <a:spcBef>
                <a:spcPts val="2000"/>
              </a:spcBef>
              <a:spcAft>
                <a:spcPts val="0"/>
              </a:spcAft>
              <a:buSzPts val="1500"/>
              <a:buChar char="○"/>
              <a:defRPr sz="1500"/>
            </a:lvl5pPr>
            <a:lvl6pPr marL="2743200" lvl="5" indent="-323850" rtl="0">
              <a:spcBef>
                <a:spcPts val="2000"/>
              </a:spcBef>
              <a:spcAft>
                <a:spcPts val="0"/>
              </a:spcAft>
              <a:buSzPts val="1500"/>
              <a:buChar char="■"/>
              <a:defRPr sz="1500"/>
            </a:lvl6pPr>
            <a:lvl7pPr marL="3200400" lvl="6" indent="-323850" rtl="0">
              <a:spcBef>
                <a:spcPts val="2000"/>
              </a:spcBef>
              <a:spcAft>
                <a:spcPts val="0"/>
              </a:spcAft>
              <a:buSzPts val="1500"/>
              <a:buChar char="●"/>
              <a:defRPr sz="1500"/>
            </a:lvl7pPr>
            <a:lvl8pPr marL="3657600" lvl="7" indent="-323850" rtl="0">
              <a:spcBef>
                <a:spcPts val="2000"/>
              </a:spcBef>
              <a:spcAft>
                <a:spcPts val="0"/>
              </a:spcAft>
              <a:buSzPts val="1500"/>
              <a:buChar char="○"/>
              <a:defRPr sz="1500"/>
            </a:lvl8pPr>
            <a:lvl9pPr marL="4114800" lvl="8" indent="-323850" rtl="0">
              <a:spcBef>
                <a:spcPts val="2000"/>
              </a:spcBef>
              <a:spcAft>
                <a:spcPts val="2000"/>
              </a:spcAft>
              <a:buSzPts val="1500"/>
              <a:buChar char="■"/>
              <a:defRPr sz="1500"/>
            </a:lvl9pPr>
          </a:lstStyle>
          <a:p>
            <a:endParaRPr/>
          </a:p>
        </p:txBody>
      </p:sp>
      <p:sp>
        <p:nvSpPr>
          <p:cNvPr id="71" name="Google Shape;71;p18"/>
          <p:cNvSpPr txBox="1">
            <a:spLocks noGrp="1"/>
          </p:cNvSpPr>
          <p:nvPr>
            <p:ph type="body" idx="2"/>
          </p:nvPr>
        </p:nvSpPr>
        <p:spPr>
          <a:xfrm>
            <a:off x="5368488" y="1706659"/>
            <a:ext cx="4443600" cy="5059200"/>
          </a:xfrm>
          <a:prstGeom prst="rect">
            <a:avLst/>
          </a:prstGeom>
        </p:spPr>
        <p:txBody>
          <a:bodyPr spcFirstLastPara="1" wrap="square" lIns="112850" tIns="112850" rIns="112850" bIns="112850" anchor="t" anchorCtr="0">
            <a:noAutofit/>
          </a:bodyPr>
          <a:lstStyle>
            <a:lvl1pPr marL="457200" lvl="0" indent="-336550" rtl="0">
              <a:spcBef>
                <a:spcPts val="0"/>
              </a:spcBef>
              <a:spcAft>
                <a:spcPts val="0"/>
              </a:spcAft>
              <a:buSzPts val="1700"/>
              <a:buChar char="●"/>
              <a:defRPr sz="1700"/>
            </a:lvl1pPr>
            <a:lvl2pPr marL="914400" lvl="1" indent="-323850" rtl="0">
              <a:spcBef>
                <a:spcPts val="2000"/>
              </a:spcBef>
              <a:spcAft>
                <a:spcPts val="0"/>
              </a:spcAft>
              <a:buSzPts val="1500"/>
              <a:buChar char="○"/>
              <a:defRPr sz="1500"/>
            </a:lvl2pPr>
            <a:lvl3pPr marL="1371600" lvl="2" indent="-323850" rtl="0">
              <a:spcBef>
                <a:spcPts val="2000"/>
              </a:spcBef>
              <a:spcAft>
                <a:spcPts val="0"/>
              </a:spcAft>
              <a:buSzPts val="1500"/>
              <a:buChar char="■"/>
              <a:defRPr sz="1500"/>
            </a:lvl3pPr>
            <a:lvl4pPr marL="1828800" lvl="3" indent="-323850" rtl="0">
              <a:spcBef>
                <a:spcPts val="2000"/>
              </a:spcBef>
              <a:spcAft>
                <a:spcPts val="0"/>
              </a:spcAft>
              <a:buSzPts val="1500"/>
              <a:buChar char="●"/>
              <a:defRPr sz="1500"/>
            </a:lvl4pPr>
            <a:lvl5pPr marL="2286000" lvl="4" indent="-323850" rtl="0">
              <a:spcBef>
                <a:spcPts val="2000"/>
              </a:spcBef>
              <a:spcAft>
                <a:spcPts val="0"/>
              </a:spcAft>
              <a:buSzPts val="1500"/>
              <a:buChar char="○"/>
              <a:defRPr sz="1500"/>
            </a:lvl5pPr>
            <a:lvl6pPr marL="2743200" lvl="5" indent="-323850" rtl="0">
              <a:spcBef>
                <a:spcPts val="2000"/>
              </a:spcBef>
              <a:spcAft>
                <a:spcPts val="0"/>
              </a:spcAft>
              <a:buSzPts val="1500"/>
              <a:buChar char="■"/>
              <a:defRPr sz="1500"/>
            </a:lvl6pPr>
            <a:lvl7pPr marL="3200400" lvl="6" indent="-323850" rtl="0">
              <a:spcBef>
                <a:spcPts val="2000"/>
              </a:spcBef>
              <a:spcAft>
                <a:spcPts val="0"/>
              </a:spcAft>
              <a:buSzPts val="1500"/>
              <a:buChar char="●"/>
              <a:defRPr sz="1500"/>
            </a:lvl7pPr>
            <a:lvl8pPr marL="3657600" lvl="7" indent="-323850" rtl="0">
              <a:spcBef>
                <a:spcPts val="2000"/>
              </a:spcBef>
              <a:spcAft>
                <a:spcPts val="0"/>
              </a:spcAft>
              <a:buSzPts val="1500"/>
              <a:buChar char="○"/>
              <a:defRPr sz="1500"/>
            </a:lvl8pPr>
            <a:lvl9pPr marL="4114800" lvl="8" indent="-323850" rtl="0">
              <a:spcBef>
                <a:spcPts val="2000"/>
              </a:spcBef>
              <a:spcAft>
                <a:spcPts val="2000"/>
              </a:spcAft>
              <a:buSzPts val="1500"/>
              <a:buChar char="■"/>
              <a:defRPr sz="1500"/>
            </a:lvl9pPr>
          </a:lstStyle>
          <a:p>
            <a:endParaRPr/>
          </a:p>
        </p:txBody>
      </p:sp>
      <p:sp>
        <p:nvSpPr>
          <p:cNvPr id="72" name="Google Shape;72;p18"/>
          <p:cNvSpPr txBox="1">
            <a:spLocks noGrp="1"/>
          </p:cNvSpPr>
          <p:nvPr>
            <p:ph type="sldNum" idx="12"/>
          </p:nvPr>
        </p:nvSpPr>
        <p:spPr>
          <a:xfrm>
            <a:off x="9412360" y="6905591"/>
            <a:ext cx="609600" cy="582900"/>
          </a:xfrm>
          <a:prstGeom prst="rect">
            <a:avLst/>
          </a:prstGeom>
        </p:spPr>
        <p:txBody>
          <a:bodyPr spcFirstLastPara="1" wrap="square" lIns="112850" tIns="112850" rIns="112850" bIns="11285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3"/>
        <p:cNvGrpSpPr/>
        <p:nvPr/>
      </p:nvGrpSpPr>
      <p:grpSpPr>
        <a:xfrm>
          <a:off x="0" y="0"/>
          <a:ext cx="0" cy="0"/>
          <a:chOff x="0" y="0"/>
          <a:chExt cx="0" cy="0"/>
        </a:xfrm>
      </p:grpSpPr>
      <p:sp>
        <p:nvSpPr>
          <p:cNvPr id="74" name="Google Shape;74;p19"/>
          <p:cNvSpPr txBox="1">
            <a:spLocks noGrp="1"/>
          </p:cNvSpPr>
          <p:nvPr>
            <p:ph type="title"/>
          </p:nvPr>
        </p:nvSpPr>
        <p:spPr>
          <a:xfrm>
            <a:off x="346279" y="659022"/>
            <a:ext cx="9465900" cy="848100"/>
          </a:xfrm>
          <a:prstGeom prst="rect">
            <a:avLst/>
          </a:prstGeom>
        </p:spPr>
        <p:txBody>
          <a:bodyPr spcFirstLastPara="1" wrap="square" lIns="112850" tIns="112850" rIns="112850" bIns="112850" anchor="t" anchorCtr="0">
            <a:noAutofit/>
          </a:bodyPr>
          <a:lstStyle>
            <a:lvl1pPr lvl="0" rtl="0">
              <a:spcBef>
                <a:spcPts val="0"/>
              </a:spcBef>
              <a:spcAft>
                <a:spcPts val="0"/>
              </a:spcAft>
              <a:buSzPts val="3500"/>
              <a:buNone/>
              <a:defRPr/>
            </a:lvl1pPr>
            <a:lvl2pPr lvl="1" rtl="0">
              <a:spcBef>
                <a:spcPts val="0"/>
              </a:spcBef>
              <a:spcAft>
                <a:spcPts val="0"/>
              </a:spcAft>
              <a:buSzPts val="3500"/>
              <a:buNone/>
              <a:defRPr/>
            </a:lvl2pPr>
            <a:lvl3pPr lvl="2" rtl="0">
              <a:spcBef>
                <a:spcPts val="0"/>
              </a:spcBef>
              <a:spcAft>
                <a:spcPts val="0"/>
              </a:spcAft>
              <a:buSzPts val="3500"/>
              <a:buNone/>
              <a:defRPr/>
            </a:lvl3pPr>
            <a:lvl4pPr lvl="3" rtl="0">
              <a:spcBef>
                <a:spcPts val="0"/>
              </a:spcBef>
              <a:spcAft>
                <a:spcPts val="0"/>
              </a:spcAft>
              <a:buSzPts val="3500"/>
              <a:buNone/>
              <a:defRPr/>
            </a:lvl4pPr>
            <a:lvl5pPr lvl="4" rtl="0">
              <a:spcBef>
                <a:spcPts val="0"/>
              </a:spcBef>
              <a:spcAft>
                <a:spcPts val="0"/>
              </a:spcAft>
              <a:buSzPts val="3500"/>
              <a:buNone/>
              <a:defRPr/>
            </a:lvl5pPr>
            <a:lvl6pPr lvl="5" rtl="0">
              <a:spcBef>
                <a:spcPts val="0"/>
              </a:spcBef>
              <a:spcAft>
                <a:spcPts val="0"/>
              </a:spcAft>
              <a:buSzPts val="3500"/>
              <a:buNone/>
              <a:defRPr/>
            </a:lvl6pPr>
            <a:lvl7pPr lvl="6" rtl="0">
              <a:spcBef>
                <a:spcPts val="0"/>
              </a:spcBef>
              <a:spcAft>
                <a:spcPts val="0"/>
              </a:spcAft>
              <a:buSzPts val="3500"/>
              <a:buNone/>
              <a:defRPr/>
            </a:lvl7pPr>
            <a:lvl8pPr lvl="7" rtl="0">
              <a:spcBef>
                <a:spcPts val="0"/>
              </a:spcBef>
              <a:spcAft>
                <a:spcPts val="0"/>
              </a:spcAft>
              <a:buSzPts val="3500"/>
              <a:buNone/>
              <a:defRPr/>
            </a:lvl8pPr>
            <a:lvl9pPr lvl="8" rtl="0">
              <a:spcBef>
                <a:spcPts val="0"/>
              </a:spcBef>
              <a:spcAft>
                <a:spcPts val="0"/>
              </a:spcAft>
              <a:buSzPts val="3500"/>
              <a:buNone/>
              <a:defRPr/>
            </a:lvl9pPr>
          </a:lstStyle>
          <a:p>
            <a:endParaRPr/>
          </a:p>
        </p:txBody>
      </p:sp>
      <p:sp>
        <p:nvSpPr>
          <p:cNvPr id="75" name="Google Shape;75;p19"/>
          <p:cNvSpPr txBox="1">
            <a:spLocks noGrp="1"/>
          </p:cNvSpPr>
          <p:nvPr>
            <p:ph type="sldNum" idx="12"/>
          </p:nvPr>
        </p:nvSpPr>
        <p:spPr>
          <a:xfrm>
            <a:off x="9412360" y="6905591"/>
            <a:ext cx="609600" cy="582900"/>
          </a:xfrm>
          <a:prstGeom prst="rect">
            <a:avLst/>
          </a:prstGeom>
        </p:spPr>
        <p:txBody>
          <a:bodyPr spcFirstLastPara="1" wrap="square" lIns="112850" tIns="112850" rIns="112850" bIns="11285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76"/>
        <p:cNvGrpSpPr/>
        <p:nvPr/>
      </p:nvGrpSpPr>
      <p:grpSpPr>
        <a:xfrm>
          <a:off x="0" y="0"/>
          <a:ext cx="0" cy="0"/>
          <a:chOff x="0" y="0"/>
          <a:chExt cx="0" cy="0"/>
        </a:xfrm>
      </p:grpSpPr>
      <p:sp>
        <p:nvSpPr>
          <p:cNvPr id="77" name="Google Shape;77;p20"/>
          <p:cNvSpPr txBox="1">
            <a:spLocks noGrp="1"/>
          </p:cNvSpPr>
          <p:nvPr>
            <p:ph type="title"/>
          </p:nvPr>
        </p:nvSpPr>
        <p:spPr>
          <a:xfrm>
            <a:off x="346279" y="822768"/>
            <a:ext cx="3119400" cy="1119000"/>
          </a:xfrm>
          <a:prstGeom prst="rect">
            <a:avLst/>
          </a:prstGeom>
        </p:spPr>
        <p:txBody>
          <a:bodyPr spcFirstLastPara="1" wrap="square" lIns="112850" tIns="112850" rIns="112850" bIns="112850" anchor="b" anchorCtr="0">
            <a:noAutofit/>
          </a:bodyPr>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sp>
        <p:nvSpPr>
          <p:cNvPr id="78" name="Google Shape;78;p20"/>
          <p:cNvSpPr txBox="1">
            <a:spLocks noGrp="1"/>
          </p:cNvSpPr>
          <p:nvPr>
            <p:ph type="body" idx="1"/>
          </p:nvPr>
        </p:nvSpPr>
        <p:spPr>
          <a:xfrm>
            <a:off x="346279" y="2057809"/>
            <a:ext cx="3119400" cy="4708200"/>
          </a:xfrm>
          <a:prstGeom prst="rect">
            <a:avLst/>
          </a:prstGeom>
        </p:spPr>
        <p:txBody>
          <a:bodyPr spcFirstLastPara="1" wrap="square" lIns="112850" tIns="112850" rIns="112850" bIns="112850" anchor="t" anchorCtr="0">
            <a:noAutofit/>
          </a:bodyPr>
          <a:lstStyle>
            <a:lvl1pPr marL="457200" lvl="0" indent="-323850" rtl="0">
              <a:spcBef>
                <a:spcPts val="0"/>
              </a:spcBef>
              <a:spcAft>
                <a:spcPts val="0"/>
              </a:spcAft>
              <a:buSzPts val="1500"/>
              <a:buChar char="●"/>
              <a:defRPr sz="1500"/>
            </a:lvl1pPr>
            <a:lvl2pPr marL="914400" lvl="1" indent="-323850" rtl="0">
              <a:spcBef>
                <a:spcPts val="2000"/>
              </a:spcBef>
              <a:spcAft>
                <a:spcPts val="0"/>
              </a:spcAft>
              <a:buSzPts val="1500"/>
              <a:buChar char="○"/>
              <a:defRPr sz="1500"/>
            </a:lvl2pPr>
            <a:lvl3pPr marL="1371600" lvl="2" indent="-323850" rtl="0">
              <a:spcBef>
                <a:spcPts val="2000"/>
              </a:spcBef>
              <a:spcAft>
                <a:spcPts val="0"/>
              </a:spcAft>
              <a:buSzPts val="1500"/>
              <a:buChar char="■"/>
              <a:defRPr sz="1500"/>
            </a:lvl3pPr>
            <a:lvl4pPr marL="1828800" lvl="3" indent="-323850" rtl="0">
              <a:spcBef>
                <a:spcPts val="2000"/>
              </a:spcBef>
              <a:spcAft>
                <a:spcPts val="0"/>
              </a:spcAft>
              <a:buSzPts val="1500"/>
              <a:buChar char="●"/>
              <a:defRPr sz="1500"/>
            </a:lvl4pPr>
            <a:lvl5pPr marL="2286000" lvl="4" indent="-323850" rtl="0">
              <a:spcBef>
                <a:spcPts val="2000"/>
              </a:spcBef>
              <a:spcAft>
                <a:spcPts val="0"/>
              </a:spcAft>
              <a:buSzPts val="1500"/>
              <a:buChar char="○"/>
              <a:defRPr sz="1500"/>
            </a:lvl5pPr>
            <a:lvl6pPr marL="2743200" lvl="5" indent="-323850" rtl="0">
              <a:spcBef>
                <a:spcPts val="2000"/>
              </a:spcBef>
              <a:spcAft>
                <a:spcPts val="0"/>
              </a:spcAft>
              <a:buSzPts val="1500"/>
              <a:buChar char="■"/>
              <a:defRPr sz="1500"/>
            </a:lvl6pPr>
            <a:lvl7pPr marL="3200400" lvl="6" indent="-323850" rtl="0">
              <a:spcBef>
                <a:spcPts val="2000"/>
              </a:spcBef>
              <a:spcAft>
                <a:spcPts val="0"/>
              </a:spcAft>
              <a:buSzPts val="1500"/>
              <a:buChar char="●"/>
              <a:defRPr sz="1500"/>
            </a:lvl7pPr>
            <a:lvl8pPr marL="3657600" lvl="7" indent="-323850" rtl="0">
              <a:spcBef>
                <a:spcPts val="2000"/>
              </a:spcBef>
              <a:spcAft>
                <a:spcPts val="0"/>
              </a:spcAft>
              <a:buSzPts val="1500"/>
              <a:buChar char="○"/>
              <a:defRPr sz="1500"/>
            </a:lvl8pPr>
            <a:lvl9pPr marL="4114800" lvl="8" indent="-323850" rtl="0">
              <a:spcBef>
                <a:spcPts val="2000"/>
              </a:spcBef>
              <a:spcAft>
                <a:spcPts val="2000"/>
              </a:spcAft>
              <a:buSzPts val="1500"/>
              <a:buChar char="■"/>
              <a:defRPr sz="1500"/>
            </a:lvl9pPr>
          </a:lstStyle>
          <a:p>
            <a:endParaRPr/>
          </a:p>
        </p:txBody>
      </p:sp>
      <p:sp>
        <p:nvSpPr>
          <p:cNvPr id="79" name="Google Shape;79;p20"/>
          <p:cNvSpPr txBox="1">
            <a:spLocks noGrp="1"/>
          </p:cNvSpPr>
          <p:nvPr>
            <p:ph type="sldNum" idx="12"/>
          </p:nvPr>
        </p:nvSpPr>
        <p:spPr>
          <a:xfrm>
            <a:off x="9412360" y="6905591"/>
            <a:ext cx="609600" cy="582900"/>
          </a:xfrm>
          <a:prstGeom prst="rect">
            <a:avLst/>
          </a:prstGeom>
        </p:spPr>
        <p:txBody>
          <a:bodyPr spcFirstLastPara="1" wrap="square" lIns="112850" tIns="112850" rIns="112850" bIns="11285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80"/>
        <p:cNvGrpSpPr/>
        <p:nvPr/>
      </p:nvGrpSpPr>
      <p:grpSpPr>
        <a:xfrm>
          <a:off x="0" y="0"/>
          <a:ext cx="0" cy="0"/>
          <a:chOff x="0" y="0"/>
          <a:chExt cx="0" cy="0"/>
        </a:xfrm>
      </p:grpSpPr>
      <p:sp>
        <p:nvSpPr>
          <p:cNvPr id="81" name="Google Shape;81;p21"/>
          <p:cNvSpPr txBox="1">
            <a:spLocks noGrp="1"/>
          </p:cNvSpPr>
          <p:nvPr>
            <p:ph type="title"/>
          </p:nvPr>
        </p:nvSpPr>
        <p:spPr>
          <a:xfrm>
            <a:off x="544636" y="666611"/>
            <a:ext cx="7074300" cy="6057900"/>
          </a:xfrm>
          <a:prstGeom prst="rect">
            <a:avLst/>
          </a:prstGeom>
        </p:spPr>
        <p:txBody>
          <a:bodyPr spcFirstLastPara="1" wrap="square" lIns="112850" tIns="112850" rIns="112850" bIns="112850" anchor="ctr" anchorCtr="0">
            <a:noAutofit/>
          </a:bodyPr>
          <a:lstStyle>
            <a:lvl1pPr lvl="0" rtl="0">
              <a:spcBef>
                <a:spcPts val="0"/>
              </a:spcBef>
              <a:spcAft>
                <a:spcPts val="0"/>
              </a:spcAft>
              <a:buSzPts val="5900"/>
              <a:buNone/>
              <a:defRPr sz="5900"/>
            </a:lvl1pPr>
            <a:lvl2pPr lvl="1" rtl="0">
              <a:spcBef>
                <a:spcPts val="0"/>
              </a:spcBef>
              <a:spcAft>
                <a:spcPts val="0"/>
              </a:spcAft>
              <a:buSzPts val="5900"/>
              <a:buNone/>
              <a:defRPr sz="5900"/>
            </a:lvl2pPr>
            <a:lvl3pPr lvl="2" rtl="0">
              <a:spcBef>
                <a:spcPts val="0"/>
              </a:spcBef>
              <a:spcAft>
                <a:spcPts val="0"/>
              </a:spcAft>
              <a:buSzPts val="5900"/>
              <a:buNone/>
              <a:defRPr sz="5900"/>
            </a:lvl3pPr>
            <a:lvl4pPr lvl="3" rtl="0">
              <a:spcBef>
                <a:spcPts val="0"/>
              </a:spcBef>
              <a:spcAft>
                <a:spcPts val="0"/>
              </a:spcAft>
              <a:buSzPts val="5900"/>
              <a:buNone/>
              <a:defRPr sz="5900"/>
            </a:lvl4pPr>
            <a:lvl5pPr lvl="4" rtl="0">
              <a:spcBef>
                <a:spcPts val="0"/>
              </a:spcBef>
              <a:spcAft>
                <a:spcPts val="0"/>
              </a:spcAft>
              <a:buSzPts val="5900"/>
              <a:buNone/>
              <a:defRPr sz="5900"/>
            </a:lvl5pPr>
            <a:lvl6pPr lvl="5" rtl="0">
              <a:spcBef>
                <a:spcPts val="0"/>
              </a:spcBef>
              <a:spcAft>
                <a:spcPts val="0"/>
              </a:spcAft>
              <a:buSzPts val="5900"/>
              <a:buNone/>
              <a:defRPr sz="5900"/>
            </a:lvl6pPr>
            <a:lvl7pPr lvl="6" rtl="0">
              <a:spcBef>
                <a:spcPts val="0"/>
              </a:spcBef>
              <a:spcAft>
                <a:spcPts val="0"/>
              </a:spcAft>
              <a:buSzPts val="5900"/>
              <a:buNone/>
              <a:defRPr sz="5900"/>
            </a:lvl7pPr>
            <a:lvl8pPr lvl="7" rtl="0">
              <a:spcBef>
                <a:spcPts val="0"/>
              </a:spcBef>
              <a:spcAft>
                <a:spcPts val="0"/>
              </a:spcAft>
              <a:buSzPts val="5900"/>
              <a:buNone/>
              <a:defRPr sz="5900"/>
            </a:lvl8pPr>
            <a:lvl9pPr lvl="8" rtl="0">
              <a:spcBef>
                <a:spcPts val="0"/>
              </a:spcBef>
              <a:spcAft>
                <a:spcPts val="0"/>
              </a:spcAft>
              <a:buSzPts val="5900"/>
              <a:buNone/>
              <a:defRPr sz="5900"/>
            </a:lvl9pPr>
          </a:lstStyle>
          <a:p>
            <a:endParaRPr/>
          </a:p>
        </p:txBody>
      </p:sp>
      <p:sp>
        <p:nvSpPr>
          <p:cNvPr id="82" name="Google Shape;82;p21"/>
          <p:cNvSpPr txBox="1">
            <a:spLocks noGrp="1"/>
          </p:cNvSpPr>
          <p:nvPr>
            <p:ph type="sldNum" idx="12"/>
          </p:nvPr>
        </p:nvSpPr>
        <p:spPr>
          <a:xfrm>
            <a:off x="9412360" y="6905591"/>
            <a:ext cx="609600" cy="582900"/>
          </a:xfrm>
          <a:prstGeom prst="rect">
            <a:avLst/>
          </a:prstGeom>
        </p:spPr>
        <p:txBody>
          <a:bodyPr spcFirstLastPara="1" wrap="square" lIns="112850" tIns="112850" rIns="112850" bIns="11285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7"/>
        <p:cNvGrpSpPr/>
        <p:nvPr/>
      </p:nvGrpSpPr>
      <p:grpSpPr>
        <a:xfrm>
          <a:off x="0" y="0"/>
          <a:ext cx="0" cy="0"/>
          <a:chOff x="0" y="0"/>
          <a:chExt cx="0" cy="0"/>
        </a:xfrm>
      </p:grpSpPr>
      <p:sp>
        <p:nvSpPr>
          <p:cNvPr id="18" name="Google Shape;18;p3"/>
          <p:cNvSpPr txBox="1">
            <a:spLocks noGrp="1"/>
          </p:cNvSpPr>
          <p:nvPr>
            <p:ph type="ctrTitle"/>
          </p:nvPr>
        </p:nvSpPr>
        <p:spPr>
          <a:xfrm>
            <a:off x="762000" y="2365375"/>
            <a:ext cx="8634413" cy="1633538"/>
          </a:xfrm>
          <a:prstGeom prst="rect">
            <a:avLst/>
          </a:prstGeom>
          <a:noFill/>
          <a:ln>
            <a:noFill/>
          </a:ln>
        </p:spPr>
        <p:txBody>
          <a:bodyPr spcFirstLastPara="1" wrap="square" lIns="0" tIns="0" rIns="0" bIns="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9" name="Google Shape;19;p3"/>
          <p:cNvSpPr txBox="1">
            <a:spLocks noGrp="1"/>
          </p:cNvSpPr>
          <p:nvPr>
            <p:ph type="subTitle" idx="1"/>
          </p:nvPr>
        </p:nvSpPr>
        <p:spPr>
          <a:xfrm>
            <a:off x="1524000" y="4316413"/>
            <a:ext cx="7110413" cy="1946275"/>
          </a:xfrm>
          <a:prstGeom prst="rect">
            <a:avLst/>
          </a:prstGeom>
          <a:noFill/>
          <a:ln>
            <a:noFill/>
          </a:ln>
        </p:spPr>
        <p:txBody>
          <a:bodyPr spcFirstLastPara="1" wrap="square" lIns="0" tIns="0" rIns="0" bIns="0" anchor="t" anchorCtr="0">
            <a:noAutofit/>
          </a:bodyPr>
          <a:lstStyle>
            <a:lvl1pPr lvl="0" algn="ctr">
              <a:spcBef>
                <a:spcPts val="900"/>
              </a:spcBef>
              <a:spcAft>
                <a:spcPts val="0"/>
              </a:spcAft>
              <a:buSzPts val="3600"/>
              <a:buNone/>
              <a:defRPr/>
            </a:lvl1pPr>
            <a:lvl2pPr lvl="1" algn="ctr">
              <a:spcBef>
                <a:spcPts val="775"/>
              </a:spcBef>
              <a:spcAft>
                <a:spcPts val="0"/>
              </a:spcAft>
              <a:buSzPts val="3100"/>
              <a:buNone/>
              <a:defRPr/>
            </a:lvl2pPr>
            <a:lvl3pPr lvl="2" algn="ctr">
              <a:spcBef>
                <a:spcPts val="675"/>
              </a:spcBef>
              <a:spcAft>
                <a:spcPts val="0"/>
              </a:spcAft>
              <a:buSzPts val="2700"/>
              <a:buNone/>
              <a:defRPr/>
            </a:lvl3pPr>
            <a:lvl4pPr lvl="3" algn="ctr">
              <a:spcBef>
                <a:spcPts val="550"/>
              </a:spcBef>
              <a:spcAft>
                <a:spcPts val="0"/>
              </a:spcAft>
              <a:buSzPts val="2200"/>
              <a:buNone/>
              <a:defRPr/>
            </a:lvl4pPr>
            <a:lvl5pPr lvl="4" algn="ctr">
              <a:spcBef>
                <a:spcPts val="550"/>
              </a:spcBef>
              <a:spcAft>
                <a:spcPts val="0"/>
              </a:spcAft>
              <a:buSzPts val="2200"/>
              <a:buNone/>
              <a:defRPr/>
            </a:lvl5pPr>
            <a:lvl6pPr lvl="5" algn="ctr">
              <a:spcBef>
                <a:spcPts val="550"/>
              </a:spcBef>
              <a:spcAft>
                <a:spcPts val="0"/>
              </a:spcAft>
              <a:buSzPts val="2200"/>
              <a:buNone/>
              <a:defRPr/>
            </a:lvl6pPr>
            <a:lvl7pPr lvl="6" algn="ctr">
              <a:spcBef>
                <a:spcPts val="550"/>
              </a:spcBef>
              <a:spcAft>
                <a:spcPts val="0"/>
              </a:spcAft>
              <a:buSzPts val="2200"/>
              <a:buNone/>
              <a:defRPr/>
            </a:lvl7pPr>
            <a:lvl8pPr lvl="7" algn="ctr">
              <a:spcBef>
                <a:spcPts val="550"/>
              </a:spcBef>
              <a:spcAft>
                <a:spcPts val="0"/>
              </a:spcAft>
              <a:buSzPts val="2200"/>
              <a:buNone/>
              <a:defRPr/>
            </a:lvl8pPr>
            <a:lvl9pPr lvl="8" algn="ctr">
              <a:spcBef>
                <a:spcPts val="550"/>
              </a:spcBef>
              <a:spcAft>
                <a:spcPts val="0"/>
              </a:spcAft>
              <a:buSzPts val="2200"/>
              <a:buNone/>
              <a:defRPr/>
            </a:lvl9pPr>
          </a:lstStyle>
          <a:p>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3"/>
        <p:cNvGrpSpPr/>
        <p:nvPr/>
      </p:nvGrpSpPr>
      <p:grpSpPr>
        <a:xfrm>
          <a:off x="0" y="0"/>
          <a:ext cx="0" cy="0"/>
          <a:chOff x="0" y="0"/>
          <a:chExt cx="0" cy="0"/>
        </a:xfrm>
      </p:grpSpPr>
      <p:sp>
        <p:nvSpPr>
          <p:cNvPr id="84" name="Google Shape;84;p22"/>
          <p:cNvSpPr/>
          <p:nvPr/>
        </p:nvSpPr>
        <p:spPr>
          <a:xfrm>
            <a:off x="5079200" y="-185"/>
            <a:ext cx="5079300" cy="7616700"/>
          </a:xfrm>
          <a:prstGeom prst="rect">
            <a:avLst/>
          </a:prstGeom>
          <a:solidFill>
            <a:schemeClr val="lt2"/>
          </a:solidFill>
          <a:ln>
            <a:noFill/>
          </a:ln>
        </p:spPr>
        <p:txBody>
          <a:bodyPr spcFirstLastPara="1" wrap="square" lIns="112850" tIns="112850" rIns="112850" bIns="112850" anchor="ctr" anchorCtr="0">
            <a:noAutofit/>
          </a:bodyPr>
          <a:lstStyle/>
          <a:p>
            <a:pPr marL="0" lvl="0" indent="0" algn="l" rtl="0">
              <a:spcBef>
                <a:spcPts val="0"/>
              </a:spcBef>
              <a:spcAft>
                <a:spcPts val="0"/>
              </a:spcAft>
              <a:buNone/>
            </a:pPr>
            <a:endParaRPr/>
          </a:p>
        </p:txBody>
      </p:sp>
      <p:sp>
        <p:nvSpPr>
          <p:cNvPr id="85" name="Google Shape;85;p22"/>
          <p:cNvSpPr txBox="1">
            <a:spLocks noGrp="1"/>
          </p:cNvSpPr>
          <p:nvPr>
            <p:ph type="title"/>
          </p:nvPr>
        </p:nvSpPr>
        <p:spPr>
          <a:xfrm>
            <a:off x="294954" y="1826165"/>
            <a:ext cx="4494000" cy="2195100"/>
          </a:xfrm>
          <a:prstGeom prst="rect">
            <a:avLst/>
          </a:prstGeom>
        </p:spPr>
        <p:txBody>
          <a:bodyPr spcFirstLastPara="1" wrap="square" lIns="112850" tIns="112850" rIns="112850" bIns="112850" anchor="b" anchorCtr="0">
            <a:noAutofit/>
          </a:bodyPr>
          <a:lstStyle>
            <a:lvl1pPr lvl="0" algn="ctr" rtl="0">
              <a:spcBef>
                <a:spcPts val="0"/>
              </a:spcBef>
              <a:spcAft>
                <a:spcPts val="0"/>
              </a:spcAft>
              <a:buSzPts val="5200"/>
              <a:buNone/>
              <a:defRPr sz="5200"/>
            </a:lvl1pPr>
            <a:lvl2pPr lvl="1" algn="ctr" rtl="0">
              <a:spcBef>
                <a:spcPts val="0"/>
              </a:spcBef>
              <a:spcAft>
                <a:spcPts val="0"/>
              </a:spcAft>
              <a:buSzPts val="5200"/>
              <a:buNone/>
              <a:defRPr sz="5200"/>
            </a:lvl2pPr>
            <a:lvl3pPr lvl="2" algn="ctr" rtl="0">
              <a:spcBef>
                <a:spcPts val="0"/>
              </a:spcBef>
              <a:spcAft>
                <a:spcPts val="0"/>
              </a:spcAft>
              <a:buSzPts val="5200"/>
              <a:buNone/>
              <a:defRPr sz="5200"/>
            </a:lvl3pPr>
            <a:lvl4pPr lvl="3" algn="ctr" rtl="0">
              <a:spcBef>
                <a:spcPts val="0"/>
              </a:spcBef>
              <a:spcAft>
                <a:spcPts val="0"/>
              </a:spcAft>
              <a:buSzPts val="5200"/>
              <a:buNone/>
              <a:defRPr sz="5200"/>
            </a:lvl4pPr>
            <a:lvl5pPr lvl="4" algn="ctr" rtl="0">
              <a:spcBef>
                <a:spcPts val="0"/>
              </a:spcBef>
              <a:spcAft>
                <a:spcPts val="0"/>
              </a:spcAft>
              <a:buSzPts val="5200"/>
              <a:buNone/>
              <a:defRPr sz="5200"/>
            </a:lvl5pPr>
            <a:lvl6pPr lvl="5" algn="ctr" rtl="0">
              <a:spcBef>
                <a:spcPts val="0"/>
              </a:spcBef>
              <a:spcAft>
                <a:spcPts val="0"/>
              </a:spcAft>
              <a:buSzPts val="5200"/>
              <a:buNone/>
              <a:defRPr sz="5200"/>
            </a:lvl6pPr>
            <a:lvl7pPr lvl="6" algn="ctr" rtl="0">
              <a:spcBef>
                <a:spcPts val="0"/>
              </a:spcBef>
              <a:spcAft>
                <a:spcPts val="0"/>
              </a:spcAft>
              <a:buSzPts val="5200"/>
              <a:buNone/>
              <a:defRPr sz="5200"/>
            </a:lvl7pPr>
            <a:lvl8pPr lvl="7" algn="ctr" rtl="0">
              <a:spcBef>
                <a:spcPts val="0"/>
              </a:spcBef>
              <a:spcAft>
                <a:spcPts val="0"/>
              </a:spcAft>
              <a:buSzPts val="5200"/>
              <a:buNone/>
              <a:defRPr sz="5200"/>
            </a:lvl8pPr>
            <a:lvl9pPr lvl="8" algn="ctr" rtl="0">
              <a:spcBef>
                <a:spcPts val="0"/>
              </a:spcBef>
              <a:spcAft>
                <a:spcPts val="0"/>
              </a:spcAft>
              <a:buSzPts val="5200"/>
              <a:buNone/>
              <a:defRPr sz="5200"/>
            </a:lvl9pPr>
          </a:lstStyle>
          <a:p>
            <a:endParaRPr/>
          </a:p>
        </p:txBody>
      </p:sp>
      <p:sp>
        <p:nvSpPr>
          <p:cNvPr id="86" name="Google Shape;86;p22"/>
          <p:cNvSpPr txBox="1">
            <a:spLocks noGrp="1"/>
          </p:cNvSpPr>
          <p:nvPr>
            <p:ph type="subTitle" idx="1"/>
          </p:nvPr>
        </p:nvSpPr>
        <p:spPr>
          <a:xfrm>
            <a:off x="294954" y="4150973"/>
            <a:ext cx="4494000" cy="1829100"/>
          </a:xfrm>
          <a:prstGeom prst="rect">
            <a:avLst/>
          </a:prstGeom>
        </p:spPr>
        <p:txBody>
          <a:bodyPr spcFirstLastPara="1" wrap="square" lIns="112850" tIns="112850" rIns="112850" bIns="112850" anchor="t" anchorCtr="0">
            <a:noAutofit/>
          </a:bodyPr>
          <a:lstStyle>
            <a:lvl1pPr lvl="0" algn="ctr" rtl="0">
              <a:lnSpc>
                <a:spcPct val="100000"/>
              </a:lnSpc>
              <a:spcBef>
                <a:spcPts val="0"/>
              </a:spcBef>
              <a:spcAft>
                <a:spcPts val="0"/>
              </a:spcAft>
              <a:buSzPts val="2600"/>
              <a:buNone/>
              <a:defRPr sz="2600"/>
            </a:lvl1pPr>
            <a:lvl2pPr lvl="1" algn="ctr" rtl="0">
              <a:lnSpc>
                <a:spcPct val="100000"/>
              </a:lnSpc>
              <a:spcBef>
                <a:spcPts val="0"/>
              </a:spcBef>
              <a:spcAft>
                <a:spcPts val="0"/>
              </a:spcAft>
              <a:buSzPts val="2600"/>
              <a:buNone/>
              <a:defRPr sz="2600"/>
            </a:lvl2pPr>
            <a:lvl3pPr lvl="2" algn="ctr" rtl="0">
              <a:lnSpc>
                <a:spcPct val="100000"/>
              </a:lnSpc>
              <a:spcBef>
                <a:spcPts val="0"/>
              </a:spcBef>
              <a:spcAft>
                <a:spcPts val="0"/>
              </a:spcAft>
              <a:buSzPts val="2600"/>
              <a:buNone/>
              <a:defRPr sz="2600"/>
            </a:lvl3pPr>
            <a:lvl4pPr lvl="3" algn="ctr" rtl="0">
              <a:lnSpc>
                <a:spcPct val="100000"/>
              </a:lnSpc>
              <a:spcBef>
                <a:spcPts val="0"/>
              </a:spcBef>
              <a:spcAft>
                <a:spcPts val="0"/>
              </a:spcAft>
              <a:buSzPts val="2600"/>
              <a:buNone/>
              <a:defRPr sz="2600"/>
            </a:lvl4pPr>
            <a:lvl5pPr lvl="4" algn="ctr" rtl="0">
              <a:lnSpc>
                <a:spcPct val="100000"/>
              </a:lnSpc>
              <a:spcBef>
                <a:spcPts val="0"/>
              </a:spcBef>
              <a:spcAft>
                <a:spcPts val="0"/>
              </a:spcAft>
              <a:buSzPts val="2600"/>
              <a:buNone/>
              <a:defRPr sz="2600"/>
            </a:lvl5pPr>
            <a:lvl6pPr lvl="5" algn="ctr" rtl="0">
              <a:lnSpc>
                <a:spcPct val="100000"/>
              </a:lnSpc>
              <a:spcBef>
                <a:spcPts val="0"/>
              </a:spcBef>
              <a:spcAft>
                <a:spcPts val="0"/>
              </a:spcAft>
              <a:buSzPts val="2600"/>
              <a:buNone/>
              <a:defRPr sz="2600"/>
            </a:lvl6pPr>
            <a:lvl7pPr lvl="6" algn="ctr" rtl="0">
              <a:lnSpc>
                <a:spcPct val="100000"/>
              </a:lnSpc>
              <a:spcBef>
                <a:spcPts val="0"/>
              </a:spcBef>
              <a:spcAft>
                <a:spcPts val="0"/>
              </a:spcAft>
              <a:buSzPts val="2600"/>
              <a:buNone/>
              <a:defRPr sz="2600"/>
            </a:lvl7pPr>
            <a:lvl8pPr lvl="7" algn="ctr" rtl="0">
              <a:lnSpc>
                <a:spcPct val="100000"/>
              </a:lnSpc>
              <a:spcBef>
                <a:spcPts val="0"/>
              </a:spcBef>
              <a:spcAft>
                <a:spcPts val="0"/>
              </a:spcAft>
              <a:buSzPts val="2600"/>
              <a:buNone/>
              <a:defRPr sz="2600"/>
            </a:lvl8pPr>
            <a:lvl9pPr lvl="8" algn="ctr" rtl="0">
              <a:lnSpc>
                <a:spcPct val="100000"/>
              </a:lnSpc>
              <a:spcBef>
                <a:spcPts val="0"/>
              </a:spcBef>
              <a:spcAft>
                <a:spcPts val="0"/>
              </a:spcAft>
              <a:buSzPts val="2600"/>
              <a:buNone/>
              <a:defRPr sz="2600"/>
            </a:lvl9pPr>
          </a:lstStyle>
          <a:p>
            <a:endParaRPr/>
          </a:p>
        </p:txBody>
      </p:sp>
      <p:sp>
        <p:nvSpPr>
          <p:cNvPr id="87" name="Google Shape;87;p22"/>
          <p:cNvSpPr txBox="1">
            <a:spLocks noGrp="1"/>
          </p:cNvSpPr>
          <p:nvPr>
            <p:ph type="body" idx="2"/>
          </p:nvPr>
        </p:nvSpPr>
        <p:spPr>
          <a:xfrm>
            <a:off x="5487469" y="1072257"/>
            <a:ext cx="4262700" cy="5472000"/>
          </a:xfrm>
          <a:prstGeom prst="rect">
            <a:avLst/>
          </a:prstGeom>
        </p:spPr>
        <p:txBody>
          <a:bodyPr spcFirstLastPara="1" wrap="square" lIns="112850" tIns="112850" rIns="112850" bIns="112850" anchor="ctr" anchorCtr="0">
            <a:noAutofit/>
          </a:bodyPr>
          <a:lstStyle>
            <a:lvl1pPr marL="457200" lvl="0" indent="-368300" rtl="0">
              <a:spcBef>
                <a:spcPts val="0"/>
              </a:spcBef>
              <a:spcAft>
                <a:spcPts val="0"/>
              </a:spcAft>
              <a:buSzPts val="2200"/>
              <a:buChar char="●"/>
              <a:defRPr/>
            </a:lvl1pPr>
            <a:lvl2pPr marL="914400" lvl="1" indent="-336550" rtl="0">
              <a:spcBef>
                <a:spcPts val="2000"/>
              </a:spcBef>
              <a:spcAft>
                <a:spcPts val="0"/>
              </a:spcAft>
              <a:buSzPts val="1700"/>
              <a:buChar char="○"/>
              <a:defRPr/>
            </a:lvl2pPr>
            <a:lvl3pPr marL="1371600" lvl="2" indent="-336550" rtl="0">
              <a:spcBef>
                <a:spcPts val="2000"/>
              </a:spcBef>
              <a:spcAft>
                <a:spcPts val="0"/>
              </a:spcAft>
              <a:buSzPts val="1700"/>
              <a:buChar char="■"/>
              <a:defRPr/>
            </a:lvl3pPr>
            <a:lvl4pPr marL="1828800" lvl="3" indent="-336550" rtl="0">
              <a:spcBef>
                <a:spcPts val="2000"/>
              </a:spcBef>
              <a:spcAft>
                <a:spcPts val="0"/>
              </a:spcAft>
              <a:buSzPts val="1700"/>
              <a:buChar char="●"/>
              <a:defRPr/>
            </a:lvl4pPr>
            <a:lvl5pPr marL="2286000" lvl="4" indent="-336550" rtl="0">
              <a:spcBef>
                <a:spcPts val="2000"/>
              </a:spcBef>
              <a:spcAft>
                <a:spcPts val="0"/>
              </a:spcAft>
              <a:buSzPts val="1700"/>
              <a:buChar char="○"/>
              <a:defRPr/>
            </a:lvl5pPr>
            <a:lvl6pPr marL="2743200" lvl="5" indent="-336550" rtl="0">
              <a:spcBef>
                <a:spcPts val="2000"/>
              </a:spcBef>
              <a:spcAft>
                <a:spcPts val="0"/>
              </a:spcAft>
              <a:buSzPts val="1700"/>
              <a:buChar char="■"/>
              <a:defRPr/>
            </a:lvl6pPr>
            <a:lvl7pPr marL="3200400" lvl="6" indent="-336550" rtl="0">
              <a:spcBef>
                <a:spcPts val="2000"/>
              </a:spcBef>
              <a:spcAft>
                <a:spcPts val="0"/>
              </a:spcAft>
              <a:buSzPts val="1700"/>
              <a:buChar char="●"/>
              <a:defRPr/>
            </a:lvl7pPr>
            <a:lvl8pPr marL="3657600" lvl="7" indent="-336550" rtl="0">
              <a:spcBef>
                <a:spcPts val="2000"/>
              </a:spcBef>
              <a:spcAft>
                <a:spcPts val="0"/>
              </a:spcAft>
              <a:buSzPts val="1700"/>
              <a:buChar char="○"/>
              <a:defRPr/>
            </a:lvl8pPr>
            <a:lvl9pPr marL="4114800" lvl="8" indent="-336550" rtl="0">
              <a:spcBef>
                <a:spcPts val="2000"/>
              </a:spcBef>
              <a:spcAft>
                <a:spcPts val="2000"/>
              </a:spcAft>
              <a:buSzPts val="1700"/>
              <a:buChar char="■"/>
              <a:defRPr/>
            </a:lvl9pPr>
          </a:lstStyle>
          <a:p>
            <a:endParaRPr/>
          </a:p>
        </p:txBody>
      </p:sp>
      <p:sp>
        <p:nvSpPr>
          <p:cNvPr id="88" name="Google Shape;88;p22"/>
          <p:cNvSpPr txBox="1">
            <a:spLocks noGrp="1"/>
          </p:cNvSpPr>
          <p:nvPr>
            <p:ph type="sldNum" idx="12"/>
          </p:nvPr>
        </p:nvSpPr>
        <p:spPr>
          <a:xfrm>
            <a:off x="9412360" y="6905591"/>
            <a:ext cx="609600" cy="582900"/>
          </a:xfrm>
          <a:prstGeom prst="rect">
            <a:avLst/>
          </a:prstGeom>
        </p:spPr>
        <p:txBody>
          <a:bodyPr spcFirstLastPara="1" wrap="square" lIns="112850" tIns="112850" rIns="112850" bIns="11285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89"/>
        <p:cNvGrpSpPr/>
        <p:nvPr/>
      </p:nvGrpSpPr>
      <p:grpSpPr>
        <a:xfrm>
          <a:off x="0" y="0"/>
          <a:ext cx="0" cy="0"/>
          <a:chOff x="0" y="0"/>
          <a:chExt cx="0" cy="0"/>
        </a:xfrm>
      </p:grpSpPr>
      <p:sp>
        <p:nvSpPr>
          <p:cNvPr id="90" name="Google Shape;90;p23"/>
          <p:cNvSpPr txBox="1">
            <a:spLocks noGrp="1"/>
          </p:cNvSpPr>
          <p:nvPr>
            <p:ph type="body" idx="1"/>
          </p:nvPr>
        </p:nvSpPr>
        <p:spPr>
          <a:xfrm>
            <a:off x="346279" y="6264907"/>
            <a:ext cx="6664200" cy="896100"/>
          </a:xfrm>
          <a:prstGeom prst="rect">
            <a:avLst/>
          </a:prstGeom>
        </p:spPr>
        <p:txBody>
          <a:bodyPr spcFirstLastPara="1" wrap="square" lIns="112850" tIns="112850" rIns="112850" bIns="112850" anchor="ctr" anchorCtr="0">
            <a:noAutofit/>
          </a:bodyPr>
          <a:lstStyle>
            <a:lvl1pPr marL="457200" lvl="0" indent="-228600" rtl="0">
              <a:lnSpc>
                <a:spcPct val="100000"/>
              </a:lnSpc>
              <a:spcBef>
                <a:spcPts val="0"/>
              </a:spcBef>
              <a:spcAft>
                <a:spcPts val="0"/>
              </a:spcAft>
              <a:buSzPts val="2200"/>
              <a:buNone/>
              <a:defRPr/>
            </a:lvl1pPr>
          </a:lstStyle>
          <a:p>
            <a:endParaRPr/>
          </a:p>
        </p:txBody>
      </p:sp>
      <p:sp>
        <p:nvSpPr>
          <p:cNvPr id="91" name="Google Shape;91;p23"/>
          <p:cNvSpPr txBox="1">
            <a:spLocks noGrp="1"/>
          </p:cNvSpPr>
          <p:nvPr>
            <p:ph type="sldNum" idx="12"/>
          </p:nvPr>
        </p:nvSpPr>
        <p:spPr>
          <a:xfrm>
            <a:off x="9412360" y="6905591"/>
            <a:ext cx="609600" cy="582900"/>
          </a:xfrm>
          <a:prstGeom prst="rect">
            <a:avLst/>
          </a:prstGeom>
        </p:spPr>
        <p:txBody>
          <a:bodyPr spcFirstLastPara="1" wrap="square" lIns="112850" tIns="112850" rIns="112850" bIns="11285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92"/>
        <p:cNvGrpSpPr/>
        <p:nvPr/>
      </p:nvGrpSpPr>
      <p:grpSpPr>
        <a:xfrm>
          <a:off x="0" y="0"/>
          <a:ext cx="0" cy="0"/>
          <a:chOff x="0" y="0"/>
          <a:chExt cx="0" cy="0"/>
        </a:xfrm>
      </p:grpSpPr>
      <p:sp>
        <p:nvSpPr>
          <p:cNvPr id="93" name="Google Shape;93;p24"/>
          <p:cNvSpPr txBox="1">
            <a:spLocks noGrp="1"/>
          </p:cNvSpPr>
          <p:nvPr>
            <p:ph type="title" hasCustomPrompt="1"/>
          </p:nvPr>
        </p:nvSpPr>
        <p:spPr>
          <a:xfrm>
            <a:off x="346279" y="1638021"/>
            <a:ext cx="9465900" cy="2907600"/>
          </a:xfrm>
          <a:prstGeom prst="rect">
            <a:avLst/>
          </a:prstGeom>
        </p:spPr>
        <p:txBody>
          <a:bodyPr spcFirstLastPara="1" wrap="square" lIns="112850" tIns="112850" rIns="112850" bIns="112850" anchor="b" anchorCtr="0">
            <a:noAutofit/>
          </a:bodyPr>
          <a:lstStyle>
            <a:lvl1pPr lvl="0" algn="ctr" rtl="0">
              <a:spcBef>
                <a:spcPts val="0"/>
              </a:spcBef>
              <a:spcAft>
                <a:spcPts val="0"/>
              </a:spcAft>
              <a:buSzPts val="14800"/>
              <a:buNone/>
              <a:defRPr sz="14800"/>
            </a:lvl1pPr>
            <a:lvl2pPr lvl="1" algn="ctr" rtl="0">
              <a:spcBef>
                <a:spcPts val="0"/>
              </a:spcBef>
              <a:spcAft>
                <a:spcPts val="0"/>
              </a:spcAft>
              <a:buSzPts val="14800"/>
              <a:buNone/>
              <a:defRPr sz="14800"/>
            </a:lvl2pPr>
            <a:lvl3pPr lvl="2" algn="ctr" rtl="0">
              <a:spcBef>
                <a:spcPts val="0"/>
              </a:spcBef>
              <a:spcAft>
                <a:spcPts val="0"/>
              </a:spcAft>
              <a:buSzPts val="14800"/>
              <a:buNone/>
              <a:defRPr sz="14800"/>
            </a:lvl3pPr>
            <a:lvl4pPr lvl="3" algn="ctr" rtl="0">
              <a:spcBef>
                <a:spcPts val="0"/>
              </a:spcBef>
              <a:spcAft>
                <a:spcPts val="0"/>
              </a:spcAft>
              <a:buSzPts val="14800"/>
              <a:buNone/>
              <a:defRPr sz="14800"/>
            </a:lvl4pPr>
            <a:lvl5pPr lvl="4" algn="ctr" rtl="0">
              <a:spcBef>
                <a:spcPts val="0"/>
              </a:spcBef>
              <a:spcAft>
                <a:spcPts val="0"/>
              </a:spcAft>
              <a:buSzPts val="14800"/>
              <a:buNone/>
              <a:defRPr sz="14800"/>
            </a:lvl5pPr>
            <a:lvl6pPr lvl="5" algn="ctr" rtl="0">
              <a:spcBef>
                <a:spcPts val="0"/>
              </a:spcBef>
              <a:spcAft>
                <a:spcPts val="0"/>
              </a:spcAft>
              <a:buSzPts val="14800"/>
              <a:buNone/>
              <a:defRPr sz="14800"/>
            </a:lvl6pPr>
            <a:lvl7pPr lvl="6" algn="ctr" rtl="0">
              <a:spcBef>
                <a:spcPts val="0"/>
              </a:spcBef>
              <a:spcAft>
                <a:spcPts val="0"/>
              </a:spcAft>
              <a:buSzPts val="14800"/>
              <a:buNone/>
              <a:defRPr sz="14800"/>
            </a:lvl7pPr>
            <a:lvl8pPr lvl="7" algn="ctr" rtl="0">
              <a:spcBef>
                <a:spcPts val="0"/>
              </a:spcBef>
              <a:spcAft>
                <a:spcPts val="0"/>
              </a:spcAft>
              <a:buSzPts val="14800"/>
              <a:buNone/>
              <a:defRPr sz="14800"/>
            </a:lvl8pPr>
            <a:lvl9pPr lvl="8" algn="ctr" rtl="0">
              <a:spcBef>
                <a:spcPts val="0"/>
              </a:spcBef>
              <a:spcAft>
                <a:spcPts val="0"/>
              </a:spcAft>
              <a:buSzPts val="14800"/>
              <a:buNone/>
              <a:defRPr sz="14800"/>
            </a:lvl9pPr>
          </a:lstStyle>
          <a:p>
            <a:r>
              <a:t>xx%</a:t>
            </a:r>
          </a:p>
        </p:txBody>
      </p:sp>
      <p:sp>
        <p:nvSpPr>
          <p:cNvPr id="94" name="Google Shape;94;p24"/>
          <p:cNvSpPr txBox="1">
            <a:spLocks noGrp="1"/>
          </p:cNvSpPr>
          <p:nvPr>
            <p:ph type="body" idx="1"/>
          </p:nvPr>
        </p:nvSpPr>
        <p:spPr>
          <a:xfrm>
            <a:off x="346279" y="4668017"/>
            <a:ext cx="9465900" cy="1926300"/>
          </a:xfrm>
          <a:prstGeom prst="rect">
            <a:avLst/>
          </a:prstGeom>
        </p:spPr>
        <p:txBody>
          <a:bodyPr spcFirstLastPara="1" wrap="square" lIns="112850" tIns="112850" rIns="112850" bIns="112850" anchor="t" anchorCtr="0">
            <a:noAutofit/>
          </a:bodyPr>
          <a:lstStyle>
            <a:lvl1pPr marL="457200" lvl="0" indent="-368300" algn="ctr" rtl="0">
              <a:spcBef>
                <a:spcPts val="0"/>
              </a:spcBef>
              <a:spcAft>
                <a:spcPts val="0"/>
              </a:spcAft>
              <a:buSzPts val="2200"/>
              <a:buChar char="●"/>
              <a:defRPr/>
            </a:lvl1pPr>
            <a:lvl2pPr marL="914400" lvl="1" indent="-336550" algn="ctr" rtl="0">
              <a:spcBef>
                <a:spcPts val="2000"/>
              </a:spcBef>
              <a:spcAft>
                <a:spcPts val="0"/>
              </a:spcAft>
              <a:buSzPts val="1700"/>
              <a:buChar char="○"/>
              <a:defRPr/>
            </a:lvl2pPr>
            <a:lvl3pPr marL="1371600" lvl="2" indent="-336550" algn="ctr" rtl="0">
              <a:spcBef>
                <a:spcPts val="2000"/>
              </a:spcBef>
              <a:spcAft>
                <a:spcPts val="0"/>
              </a:spcAft>
              <a:buSzPts val="1700"/>
              <a:buChar char="■"/>
              <a:defRPr/>
            </a:lvl3pPr>
            <a:lvl4pPr marL="1828800" lvl="3" indent="-336550" algn="ctr" rtl="0">
              <a:spcBef>
                <a:spcPts val="2000"/>
              </a:spcBef>
              <a:spcAft>
                <a:spcPts val="0"/>
              </a:spcAft>
              <a:buSzPts val="1700"/>
              <a:buChar char="●"/>
              <a:defRPr/>
            </a:lvl4pPr>
            <a:lvl5pPr marL="2286000" lvl="4" indent="-336550" algn="ctr" rtl="0">
              <a:spcBef>
                <a:spcPts val="2000"/>
              </a:spcBef>
              <a:spcAft>
                <a:spcPts val="0"/>
              </a:spcAft>
              <a:buSzPts val="1700"/>
              <a:buChar char="○"/>
              <a:defRPr/>
            </a:lvl5pPr>
            <a:lvl6pPr marL="2743200" lvl="5" indent="-336550" algn="ctr" rtl="0">
              <a:spcBef>
                <a:spcPts val="2000"/>
              </a:spcBef>
              <a:spcAft>
                <a:spcPts val="0"/>
              </a:spcAft>
              <a:buSzPts val="1700"/>
              <a:buChar char="■"/>
              <a:defRPr/>
            </a:lvl6pPr>
            <a:lvl7pPr marL="3200400" lvl="6" indent="-336550" algn="ctr" rtl="0">
              <a:spcBef>
                <a:spcPts val="2000"/>
              </a:spcBef>
              <a:spcAft>
                <a:spcPts val="0"/>
              </a:spcAft>
              <a:buSzPts val="1700"/>
              <a:buChar char="●"/>
              <a:defRPr/>
            </a:lvl7pPr>
            <a:lvl8pPr marL="3657600" lvl="7" indent="-336550" algn="ctr" rtl="0">
              <a:spcBef>
                <a:spcPts val="2000"/>
              </a:spcBef>
              <a:spcAft>
                <a:spcPts val="0"/>
              </a:spcAft>
              <a:buSzPts val="1700"/>
              <a:buChar char="○"/>
              <a:defRPr/>
            </a:lvl8pPr>
            <a:lvl9pPr marL="4114800" lvl="8" indent="-336550" algn="ctr" rtl="0">
              <a:spcBef>
                <a:spcPts val="2000"/>
              </a:spcBef>
              <a:spcAft>
                <a:spcPts val="2000"/>
              </a:spcAft>
              <a:buSzPts val="1700"/>
              <a:buChar char="■"/>
              <a:defRPr/>
            </a:lvl9pPr>
          </a:lstStyle>
          <a:p>
            <a:endParaRPr/>
          </a:p>
        </p:txBody>
      </p:sp>
      <p:sp>
        <p:nvSpPr>
          <p:cNvPr id="95" name="Google Shape;95;p24"/>
          <p:cNvSpPr txBox="1">
            <a:spLocks noGrp="1"/>
          </p:cNvSpPr>
          <p:nvPr>
            <p:ph type="sldNum" idx="12"/>
          </p:nvPr>
        </p:nvSpPr>
        <p:spPr>
          <a:xfrm>
            <a:off x="9412360" y="6905591"/>
            <a:ext cx="609600" cy="582900"/>
          </a:xfrm>
          <a:prstGeom prst="rect">
            <a:avLst/>
          </a:prstGeom>
        </p:spPr>
        <p:txBody>
          <a:bodyPr spcFirstLastPara="1" wrap="square" lIns="112850" tIns="112850" rIns="112850" bIns="11285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6"/>
        <p:cNvGrpSpPr/>
        <p:nvPr/>
      </p:nvGrpSpPr>
      <p:grpSpPr>
        <a:xfrm>
          <a:off x="0" y="0"/>
          <a:ext cx="0" cy="0"/>
          <a:chOff x="0" y="0"/>
          <a:chExt cx="0" cy="0"/>
        </a:xfrm>
      </p:grpSpPr>
      <p:sp>
        <p:nvSpPr>
          <p:cNvPr id="97" name="Google Shape;97;p25"/>
          <p:cNvSpPr txBox="1">
            <a:spLocks noGrp="1"/>
          </p:cNvSpPr>
          <p:nvPr>
            <p:ph type="sldNum" idx="12"/>
          </p:nvPr>
        </p:nvSpPr>
        <p:spPr>
          <a:xfrm>
            <a:off x="9412360" y="6905591"/>
            <a:ext cx="609600" cy="582900"/>
          </a:xfrm>
          <a:prstGeom prst="rect">
            <a:avLst/>
          </a:prstGeom>
        </p:spPr>
        <p:txBody>
          <a:bodyPr spcFirstLastPara="1" wrap="square" lIns="112850" tIns="112850" rIns="112850" bIns="112850" anchor="ctr" anchorCtr="0">
            <a:no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sp>
        <p:nvSpPr>
          <p:cNvPr id="21" name="Google Shape;21;p4"/>
          <p:cNvSpPr txBox="1">
            <a:spLocks noGrp="1"/>
          </p:cNvSpPr>
          <p:nvPr>
            <p:ph type="title"/>
          </p:nvPr>
        </p:nvSpPr>
        <p:spPr>
          <a:xfrm>
            <a:off x="508000" y="303213"/>
            <a:ext cx="9137650" cy="1266825"/>
          </a:xfrm>
          <a:prstGeom prst="rect">
            <a:avLst/>
          </a:prstGeom>
          <a:noFill/>
          <a:ln>
            <a:noFill/>
          </a:ln>
        </p:spPr>
        <p:txBody>
          <a:bodyPr spcFirstLastPara="1" wrap="square" lIns="0" tIns="0" rIns="0" bIns="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2" name="Google Shape;22;p4"/>
          <p:cNvSpPr txBox="1">
            <a:spLocks noGrp="1"/>
          </p:cNvSpPr>
          <p:nvPr>
            <p:ph type="body" idx="1"/>
          </p:nvPr>
        </p:nvSpPr>
        <p:spPr>
          <a:xfrm>
            <a:off x="508000" y="1782763"/>
            <a:ext cx="9137650" cy="5022850"/>
          </a:xfrm>
          <a:prstGeom prst="rect">
            <a:avLst/>
          </a:prstGeom>
          <a:noFill/>
          <a:ln>
            <a:noFill/>
          </a:ln>
        </p:spPr>
        <p:txBody>
          <a:bodyPr spcFirstLastPara="1" wrap="square" lIns="0" tIns="0" rIns="0" bIns="0" anchor="t" anchorCtr="0">
            <a:noAutofit/>
          </a:bodyPr>
          <a:lstStyle>
            <a:lvl1pPr marL="457200" lvl="0" indent="-228600" algn="l">
              <a:spcBef>
                <a:spcPts val="900"/>
              </a:spcBef>
              <a:spcAft>
                <a:spcPts val="0"/>
              </a:spcAft>
              <a:buSzPts val="1400"/>
              <a:buNone/>
              <a:defRPr/>
            </a:lvl1pPr>
            <a:lvl2pPr marL="914400" lvl="1" indent="-228600" algn="l">
              <a:spcBef>
                <a:spcPts val="775"/>
              </a:spcBef>
              <a:spcAft>
                <a:spcPts val="0"/>
              </a:spcAft>
              <a:buSzPts val="1400"/>
              <a:buNone/>
              <a:defRPr/>
            </a:lvl2pPr>
            <a:lvl3pPr marL="1371600" lvl="2" indent="-228600" algn="l">
              <a:spcBef>
                <a:spcPts val="675"/>
              </a:spcBef>
              <a:spcAft>
                <a:spcPts val="0"/>
              </a:spcAft>
              <a:buSzPts val="1400"/>
              <a:buNone/>
              <a:defRPr/>
            </a:lvl3pPr>
            <a:lvl4pPr marL="1828800" lvl="3" indent="-228600" algn="l">
              <a:spcBef>
                <a:spcPts val="550"/>
              </a:spcBef>
              <a:spcAft>
                <a:spcPts val="0"/>
              </a:spcAft>
              <a:buSzPts val="1400"/>
              <a:buNone/>
              <a:defRPr/>
            </a:lvl4pPr>
            <a:lvl5pPr marL="2286000" lvl="4" indent="-228600" algn="l">
              <a:spcBef>
                <a:spcPts val="550"/>
              </a:spcBef>
              <a:spcAft>
                <a:spcPts val="0"/>
              </a:spcAft>
              <a:buSzPts val="1400"/>
              <a:buNone/>
              <a:defRPr/>
            </a:lvl5pPr>
            <a:lvl6pPr marL="2743200" lvl="5" indent="-228600" algn="l">
              <a:spcBef>
                <a:spcPts val="550"/>
              </a:spcBef>
              <a:spcAft>
                <a:spcPts val="0"/>
              </a:spcAft>
              <a:buSzPts val="1400"/>
              <a:buNone/>
              <a:defRPr/>
            </a:lvl6pPr>
            <a:lvl7pPr marL="3200400" lvl="6" indent="-228600" algn="l">
              <a:spcBef>
                <a:spcPts val="550"/>
              </a:spcBef>
              <a:spcAft>
                <a:spcPts val="0"/>
              </a:spcAft>
              <a:buSzPts val="1400"/>
              <a:buNone/>
              <a:defRPr/>
            </a:lvl7pPr>
            <a:lvl8pPr marL="3657600" lvl="7" indent="-228600" algn="l">
              <a:spcBef>
                <a:spcPts val="550"/>
              </a:spcBef>
              <a:spcAft>
                <a:spcPts val="0"/>
              </a:spcAft>
              <a:buSzPts val="1400"/>
              <a:buNone/>
              <a:defRPr/>
            </a:lvl8pPr>
            <a:lvl9pPr marL="4114800" lvl="8" indent="-228600" algn="l">
              <a:spcBef>
                <a:spcPts val="55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3"/>
        <p:cNvGrpSpPr/>
        <p:nvPr/>
      </p:nvGrpSpPr>
      <p:grpSpPr>
        <a:xfrm>
          <a:off x="0" y="0"/>
          <a:ext cx="0" cy="0"/>
          <a:chOff x="0" y="0"/>
          <a:chExt cx="0" cy="0"/>
        </a:xfrm>
      </p:grpSpPr>
      <p:sp>
        <p:nvSpPr>
          <p:cNvPr id="24" name="Google Shape;24;p5"/>
          <p:cNvSpPr txBox="1">
            <a:spLocks noGrp="1"/>
          </p:cNvSpPr>
          <p:nvPr>
            <p:ph type="title"/>
          </p:nvPr>
        </p:nvSpPr>
        <p:spPr>
          <a:xfrm>
            <a:off x="801688" y="4894263"/>
            <a:ext cx="8636000" cy="1512887"/>
          </a:xfrm>
          <a:prstGeom prst="rect">
            <a:avLst/>
          </a:prstGeom>
          <a:noFill/>
          <a:ln>
            <a:noFill/>
          </a:ln>
        </p:spPr>
        <p:txBody>
          <a:bodyPr spcFirstLastPara="1" wrap="square" lIns="0" tIns="0" rIns="0" bIns="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5" name="Google Shape;25;p5"/>
          <p:cNvSpPr txBox="1">
            <a:spLocks noGrp="1"/>
          </p:cNvSpPr>
          <p:nvPr>
            <p:ph type="body" idx="1"/>
          </p:nvPr>
        </p:nvSpPr>
        <p:spPr>
          <a:xfrm>
            <a:off x="801688" y="3228975"/>
            <a:ext cx="8636000" cy="1665288"/>
          </a:xfrm>
          <a:prstGeom prst="rect">
            <a:avLst/>
          </a:prstGeom>
          <a:noFill/>
          <a:ln>
            <a:noFill/>
          </a:ln>
        </p:spPr>
        <p:txBody>
          <a:bodyPr spcFirstLastPara="1" wrap="square" lIns="0" tIns="0" rIns="0" bIns="0" anchor="b" anchorCtr="0">
            <a:noAutofit/>
          </a:bodyPr>
          <a:lstStyle>
            <a:lvl1pPr marL="457200" lvl="0" indent="-228600" algn="l">
              <a:spcBef>
                <a:spcPts val="900"/>
              </a:spcBef>
              <a:spcAft>
                <a:spcPts val="0"/>
              </a:spcAft>
              <a:buSzPts val="2000"/>
              <a:buNone/>
              <a:defRPr sz="2000"/>
            </a:lvl1pPr>
            <a:lvl2pPr marL="914400" lvl="1" indent="-228600" algn="l">
              <a:spcBef>
                <a:spcPts val="775"/>
              </a:spcBef>
              <a:spcAft>
                <a:spcPts val="0"/>
              </a:spcAft>
              <a:buSzPts val="1800"/>
              <a:buNone/>
              <a:defRPr sz="1800"/>
            </a:lvl2pPr>
            <a:lvl3pPr marL="1371600" lvl="2" indent="-228600" algn="l">
              <a:spcBef>
                <a:spcPts val="675"/>
              </a:spcBef>
              <a:spcAft>
                <a:spcPts val="0"/>
              </a:spcAft>
              <a:buSzPts val="1600"/>
              <a:buNone/>
              <a:defRPr sz="1600"/>
            </a:lvl3pPr>
            <a:lvl4pPr marL="1828800" lvl="3" indent="-228600" algn="l">
              <a:spcBef>
                <a:spcPts val="550"/>
              </a:spcBef>
              <a:spcAft>
                <a:spcPts val="0"/>
              </a:spcAft>
              <a:buSzPts val="1400"/>
              <a:buNone/>
              <a:defRPr sz="1400"/>
            </a:lvl4pPr>
            <a:lvl5pPr marL="2286000" lvl="4" indent="-228600" algn="l">
              <a:spcBef>
                <a:spcPts val="550"/>
              </a:spcBef>
              <a:spcAft>
                <a:spcPts val="0"/>
              </a:spcAft>
              <a:buSzPts val="1400"/>
              <a:buNone/>
              <a:defRPr sz="1400"/>
            </a:lvl5pPr>
            <a:lvl6pPr marL="2743200" lvl="5" indent="-228600" algn="l">
              <a:spcBef>
                <a:spcPts val="550"/>
              </a:spcBef>
              <a:spcAft>
                <a:spcPts val="0"/>
              </a:spcAft>
              <a:buSzPts val="1400"/>
              <a:buNone/>
              <a:defRPr sz="1400"/>
            </a:lvl6pPr>
            <a:lvl7pPr marL="3200400" lvl="6" indent="-228600" algn="l">
              <a:spcBef>
                <a:spcPts val="550"/>
              </a:spcBef>
              <a:spcAft>
                <a:spcPts val="0"/>
              </a:spcAft>
              <a:buSzPts val="1400"/>
              <a:buNone/>
              <a:defRPr sz="1400"/>
            </a:lvl7pPr>
            <a:lvl8pPr marL="3657600" lvl="7" indent="-228600" algn="l">
              <a:spcBef>
                <a:spcPts val="550"/>
              </a:spcBef>
              <a:spcAft>
                <a:spcPts val="0"/>
              </a:spcAft>
              <a:buSzPts val="1400"/>
              <a:buNone/>
              <a:defRPr sz="1400"/>
            </a:lvl8pPr>
            <a:lvl9pPr marL="4114800" lvl="8" indent="-228600" algn="l">
              <a:spcBef>
                <a:spcPts val="550"/>
              </a:spcBef>
              <a:spcAft>
                <a:spcPts val="0"/>
              </a:spcAft>
              <a:buSzPts val="1400"/>
              <a:buNone/>
              <a:defRPr sz="14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6"/>
        <p:cNvGrpSpPr/>
        <p:nvPr/>
      </p:nvGrpSpPr>
      <p:grpSpPr>
        <a:xfrm>
          <a:off x="0" y="0"/>
          <a:ext cx="0" cy="0"/>
          <a:chOff x="0" y="0"/>
          <a:chExt cx="0" cy="0"/>
        </a:xfrm>
      </p:grpSpPr>
      <p:sp>
        <p:nvSpPr>
          <p:cNvPr id="27" name="Google Shape;27;p6"/>
          <p:cNvSpPr txBox="1">
            <a:spLocks noGrp="1"/>
          </p:cNvSpPr>
          <p:nvPr>
            <p:ph type="title"/>
          </p:nvPr>
        </p:nvSpPr>
        <p:spPr>
          <a:xfrm>
            <a:off x="508000" y="303213"/>
            <a:ext cx="9137650" cy="1266825"/>
          </a:xfrm>
          <a:prstGeom prst="rect">
            <a:avLst/>
          </a:prstGeom>
          <a:noFill/>
          <a:ln>
            <a:noFill/>
          </a:ln>
        </p:spPr>
        <p:txBody>
          <a:bodyPr spcFirstLastPara="1" wrap="square" lIns="0" tIns="0" rIns="0" bIns="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8" name="Google Shape;28;p6"/>
          <p:cNvSpPr txBox="1">
            <a:spLocks noGrp="1"/>
          </p:cNvSpPr>
          <p:nvPr>
            <p:ph type="body" idx="1"/>
          </p:nvPr>
        </p:nvSpPr>
        <p:spPr>
          <a:xfrm>
            <a:off x="508000" y="1782763"/>
            <a:ext cx="4492625" cy="5022850"/>
          </a:xfrm>
          <a:prstGeom prst="rect">
            <a:avLst/>
          </a:prstGeom>
          <a:noFill/>
          <a:ln>
            <a:noFill/>
          </a:ln>
        </p:spPr>
        <p:txBody>
          <a:bodyPr spcFirstLastPara="1" wrap="square" lIns="0" tIns="0" rIns="0" bIns="0" anchor="t" anchorCtr="0">
            <a:noAutofit/>
          </a:bodyPr>
          <a:lstStyle>
            <a:lvl1pPr marL="457200" lvl="0" indent="-228600" algn="l">
              <a:spcBef>
                <a:spcPts val="900"/>
              </a:spcBef>
              <a:spcAft>
                <a:spcPts val="0"/>
              </a:spcAft>
              <a:buSzPts val="1400"/>
              <a:buNone/>
              <a:defRPr sz="2800"/>
            </a:lvl1pPr>
            <a:lvl2pPr marL="914400" lvl="1" indent="-228600" algn="l">
              <a:spcBef>
                <a:spcPts val="775"/>
              </a:spcBef>
              <a:spcAft>
                <a:spcPts val="0"/>
              </a:spcAft>
              <a:buSzPts val="1400"/>
              <a:buNone/>
              <a:defRPr sz="2400"/>
            </a:lvl2pPr>
            <a:lvl3pPr marL="1371600" lvl="2" indent="-228600" algn="l">
              <a:spcBef>
                <a:spcPts val="675"/>
              </a:spcBef>
              <a:spcAft>
                <a:spcPts val="0"/>
              </a:spcAft>
              <a:buSzPts val="1400"/>
              <a:buNone/>
              <a:defRPr sz="2000"/>
            </a:lvl3pPr>
            <a:lvl4pPr marL="1828800" lvl="3" indent="-228600" algn="l">
              <a:spcBef>
                <a:spcPts val="550"/>
              </a:spcBef>
              <a:spcAft>
                <a:spcPts val="0"/>
              </a:spcAft>
              <a:buSzPts val="1400"/>
              <a:buNone/>
              <a:defRPr sz="1800"/>
            </a:lvl4pPr>
            <a:lvl5pPr marL="2286000" lvl="4" indent="-228600" algn="l">
              <a:spcBef>
                <a:spcPts val="550"/>
              </a:spcBef>
              <a:spcAft>
                <a:spcPts val="0"/>
              </a:spcAft>
              <a:buSzPts val="1400"/>
              <a:buNone/>
              <a:defRPr sz="1800"/>
            </a:lvl5pPr>
            <a:lvl6pPr marL="2743200" lvl="5" indent="-228600" algn="l">
              <a:spcBef>
                <a:spcPts val="550"/>
              </a:spcBef>
              <a:spcAft>
                <a:spcPts val="0"/>
              </a:spcAft>
              <a:buSzPts val="1400"/>
              <a:buNone/>
              <a:defRPr sz="1800"/>
            </a:lvl6pPr>
            <a:lvl7pPr marL="3200400" lvl="6" indent="-228600" algn="l">
              <a:spcBef>
                <a:spcPts val="550"/>
              </a:spcBef>
              <a:spcAft>
                <a:spcPts val="0"/>
              </a:spcAft>
              <a:buSzPts val="1400"/>
              <a:buNone/>
              <a:defRPr sz="1800"/>
            </a:lvl7pPr>
            <a:lvl8pPr marL="3657600" lvl="7" indent="-228600" algn="l">
              <a:spcBef>
                <a:spcPts val="550"/>
              </a:spcBef>
              <a:spcAft>
                <a:spcPts val="0"/>
              </a:spcAft>
              <a:buSzPts val="1400"/>
              <a:buNone/>
              <a:defRPr sz="1800"/>
            </a:lvl8pPr>
            <a:lvl9pPr marL="4114800" lvl="8" indent="-228600" algn="l">
              <a:spcBef>
                <a:spcPts val="550"/>
              </a:spcBef>
              <a:spcAft>
                <a:spcPts val="0"/>
              </a:spcAft>
              <a:buSzPts val="1400"/>
              <a:buNone/>
              <a:defRPr sz="1800"/>
            </a:lvl9pPr>
          </a:lstStyle>
          <a:p>
            <a:endParaRPr/>
          </a:p>
        </p:txBody>
      </p:sp>
      <p:sp>
        <p:nvSpPr>
          <p:cNvPr id="29" name="Google Shape;29;p6"/>
          <p:cNvSpPr txBox="1">
            <a:spLocks noGrp="1"/>
          </p:cNvSpPr>
          <p:nvPr>
            <p:ph type="body" idx="2"/>
          </p:nvPr>
        </p:nvSpPr>
        <p:spPr>
          <a:xfrm>
            <a:off x="5153025" y="1782763"/>
            <a:ext cx="4492625" cy="5022850"/>
          </a:xfrm>
          <a:prstGeom prst="rect">
            <a:avLst/>
          </a:prstGeom>
          <a:noFill/>
          <a:ln>
            <a:noFill/>
          </a:ln>
        </p:spPr>
        <p:txBody>
          <a:bodyPr spcFirstLastPara="1" wrap="square" lIns="0" tIns="0" rIns="0" bIns="0" anchor="t" anchorCtr="0">
            <a:noAutofit/>
          </a:bodyPr>
          <a:lstStyle>
            <a:lvl1pPr marL="457200" lvl="0" indent="-228600" algn="l">
              <a:spcBef>
                <a:spcPts val="900"/>
              </a:spcBef>
              <a:spcAft>
                <a:spcPts val="0"/>
              </a:spcAft>
              <a:buSzPts val="1400"/>
              <a:buNone/>
              <a:defRPr sz="2800"/>
            </a:lvl1pPr>
            <a:lvl2pPr marL="914400" lvl="1" indent="-228600" algn="l">
              <a:spcBef>
                <a:spcPts val="775"/>
              </a:spcBef>
              <a:spcAft>
                <a:spcPts val="0"/>
              </a:spcAft>
              <a:buSzPts val="1400"/>
              <a:buNone/>
              <a:defRPr sz="2400"/>
            </a:lvl2pPr>
            <a:lvl3pPr marL="1371600" lvl="2" indent="-228600" algn="l">
              <a:spcBef>
                <a:spcPts val="675"/>
              </a:spcBef>
              <a:spcAft>
                <a:spcPts val="0"/>
              </a:spcAft>
              <a:buSzPts val="1400"/>
              <a:buNone/>
              <a:defRPr sz="2000"/>
            </a:lvl3pPr>
            <a:lvl4pPr marL="1828800" lvl="3" indent="-228600" algn="l">
              <a:spcBef>
                <a:spcPts val="550"/>
              </a:spcBef>
              <a:spcAft>
                <a:spcPts val="0"/>
              </a:spcAft>
              <a:buSzPts val="1400"/>
              <a:buNone/>
              <a:defRPr sz="1800"/>
            </a:lvl4pPr>
            <a:lvl5pPr marL="2286000" lvl="4" indent="-228600" algn="l">
              <a:spcBef>
                <a:spcPts val="550"/>
              </a:spcBef>
              <a:spcAft>
                <a:spcPts val="0"/>
              </a:spcAft>
              <a:buSzPts val="1400"/>
              <a:buNone/>
              <a:defRPr sz="1800"/>
            </a:lvl5pPr>
            <a:lvl6pPr marL="2743200" lvl="5" indent="-228600" algn="l">
              <a:spcBef>
                <a:spcPts val="550"/>
              </a:spcBef>
              <a:spcAft>
                <a:spcPts val="0"/>
              </a:spcAft>
              <a:buSzPts val="1400"/>
              <a:buNone/>
              <a:defRPr sz="1800"/>
            </a:lvl6pPr>
            <a:lvl7pPr marL="3200400" lvl="6" indent="-228600" algn="l">
              <a:spcBef>
                <a:spcPts val="550"/>
              </a:spcBef>
              <a:spcAft>
                <a:spcPts val="0"/>
              </a:spcAft>
              <a:buSzPts val="1400"/>
              <a:buNone/>
              <a:defRPr sz="1800"/>
            </a:lvl7pPr>
            <a:lvl8pPr marL="3657600" lvl="7" indent="-228600" algn="l">
              <a:spcBef>
                <a:spcPts val="550"/>
              </a:spcBef>
              <a:spcAft>
                <a:spcPts val="0"/>
              </a:spcAft>
              <a:buSzPts val="1400"/>
              <a:buNone/>
              <a:defRPr sz="1800"/>
            </a:lvl8pPr>
            <a:lvl9pPr marL="4114800" lvl="8" indent="-228600" algn="l">
              <a:spcBef>
                <a:spcPts val="550"/>
              </a:spcBef>
              <a:spcAft>
                <a:spcPts val="0"/>
              </a:spcAft>
              <a:buSzPts val="1400"/>
              <a:buNone/>
              <a:defRPr sz="1800"/>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0"/>
        <p:cNvGrpSpPr/>
        <p:nvPr/>
      </p:nvGrpSpPr>
      <p:grpSpPr>
        <a:xfrm>
          <a:off x="0" y="0"/>
          <a:ext cx="0" cy="0"/>
          <a:chOff x="0" y="0"/>
          <a:chExt cx="0" cy="0"/>
        </a:xfrm>
      </p:grpSpPr>
      <p:sp>
        <p:nvSpPr>
          <p:cNvPr id="31" name="Google Shape;31;p7"/>
          <p:cNvSpPr txBox="1">
            <a:spLocks noGrp="1"/>
          </p:cNvSpPr>
          <p:nvPr>
            <p:ph type="title"/>
          </p:nvPr>
        </p:nvSpPr>
        <p:spPr>
          <a:xfrm>
            <a:off x="508000" y="304800"/>
            <a:ext cx="9142413" cy="1270000"/>
          </a:xfrm>
          <a:prstGeom prst="rect">
            <a:avLst/>
          </a:prstGeom>
          <a:noFill/>
          <a:ln>
            <a:noFill/>
          </a:ln>
        </p:spPr>
        <p:txBody>
          <a:bodyPr spcFirstLastPara="1" wrap="square" lIns="0" tIns="0" rIns="0" bIns="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2" name="Google Shape;32;p7"/>
          <p:cNvSpPr txBox="1">
            <a:spLocks noGrp="1"/>
          </p:cNvSpPr>
          <p:nvPr>
            <p:ph type="body" idx="1"/>
          </p:nvPr>
        </p:nvSpPr>
        <p:spPr>
          <a:xfrm>
            <a:off x="508000" y="1704975"/>
            <a:ext cx="4487863" cy="711200"/>
          </a:xfrm>
          <a:prstGeom prst="rect">
            <a:avLst/>
          </a:prstGeom>
          <a:noFill/>
          <a:ln>
            <a:noFill/>
          </a:ln>
        </p:spPr>
        <p:txBody>
          <a:bodyPr spcFirstLastPara="1" wrap="square" lIns="0" tIns="0" rIns="0" bIns="0" anchor="b" anchorCtr="0">
            <a:noAutofit/>
          </a:bodyPr>
          <a:lstStyle>
            <a:lvl1pPr marL="457200" lvl="0" indent="-228600" algn="l">
              <a:spcBef>
                <a:spcPts val="900"/>
              </a:spcBef>
              <a:spcAft>
                <a:spcPts val="0"/>
              </a:spcAft>
              <a:buSzPts val="2400"/>
              <a:buNone/>
              <a:defRPr sz="2400" b="1"/>
            </a:lvl1pPr>
            <a:lvl2pPr marL="914400" lvl="1" indent="-228600" algn="l">
              <a:spcBef>
                <a:spcPts val="775"/>
              </a:spcBef>
              <a:spcAft>
                <a:spcPts val="0"/>
              </a:spcAft>
              <a:buSzPts val="2000"/>
              <a:buNone/>
              <a:defRPr sz="2000" b="1"/>
            </a:lvl2pPr>
            <a:lvl3pPr marL="1371600" lvl="2" indent="-228600" algn="l">
              <a:spcBef>
                <a:spcPts val="675"/>
              </a:spcBef>
              <a:spcAft>
                <a:spcPts val="0"/>
              </a:spcAft>
              <a:buSzPts val="1800"/>
              <a:buNone/>
              <a:defRPr sz="1800" b="1"/>
            </a:lvl3pPr>
            <a:lvl4pPr marL="1828800" lvl="3" indent="-228600" algn="l">
              <a:spcBef>
                <a:spcPts val="550"/>
              </a:spcBef>
              <a:spcAft>
                <a:spcPts val="0"/>
              </a:spcAft>
              <a:buSzPts val="1600"/>
              <a:buNone/>
              <a:defRPr sz="1600" b="1"/>
            </a:lvl4pPr>
            <a:lvl5pPr marL="2286000" lvl="4" indent="-228600" algn="l">
              <a:spcBef>
                <a:spcPts val="550"/>
              </a:spcBef>
              <a:spcAft>
                <a:spcPts val="0"/>
              </a:spcAft>
              <a:buSzPts val="1600"/>
              <a:buNone/>
              <a:defRPr sz="1600" b="1"/>
            </a:lvl5pPr>
            <a:lvl6pPr marL="2743200" lvl="5" indent="-228600" algn="l">
              <a:spcBef>
                <a:spcPts val="550"/>
              </a:spcBef>
              <a:spcAft>
                <a:spcPts val="0"/>
              </a:spcAft>
              <a:buSzPts val="1600"/>
              <a:buNone/>
              <a:defRPr sz="1600" b="1"/>
            </a:lvl6pPr>
            <a:lvl7pPr marL="3200400" lvl="6" indent="-228600" algn="l">
              <a:spcBef>
                <a:spcPts val="550"/>
              </a:spcBef>
              <a:spcAft>
                <a:spcPts val="0"/>
              </a:spcAft>
              <a:buSzPts val="1600"/>
              <a:buNone/>
              <a:defRPr sz="1600" b="1"/>
            </a:lvl7pPr>
            <a:lvl8pPr marL="3657600" lvl="7" indent="-228600" algn="l">
              <a:spcBef>
                <a:spcPts val="550"/>
              </a:spcBef>
              <a:spcAft>
                <a:spcPts val="0"/>
              </a:spcAft>
              <a:buSzPts val="1600"/>
              <a:buNone/>
              <a:defRPr sz="1600" b="1"/>
            </a:lvl8pPr>
            <a:lvl9pPr marL="4114800" lvl="8" indent="-228600" algn="l">
              <a:spcBef>
                <a:spcPts val="550"/>
              </a:spcBef>
              <a:spcAft>
                <a:spcPts val="0"/>
              </a:spcAft>
              <a:buSzPts val="1600"/>
              <a:buNone/>
              <a:defRPr sz="1600" b="1"/>
            </a:lvl9pPr>
          </a:lstStyle>
          <a:p>
            <a:endParaRPr/>
          </a:p>
        </p:txBody>
      </p:sp>
      <p:sp>
        <p:nvSpPr>
          <p:cNvPr id="33" name="Google Shape;33;p7"/>
          <p:cNvSpPr txBox="1">
            <a:spLocks noGrp="1"/>
          </p:cNvSpPr>
          <p:nvPr>
            <p:ph type="body" idx="2"/>
          </p:nvPr>
        </p:nvSpPr>
        <p:spPr>
          <a:xfrm>
            <a:off x="508000" y="2416175"/>
            <a:ext cx="4487863" cy="4387850"/>
          </a:xfrm>
          <a:prstGeom prst="rect">
            <a:avLst/>
          </a:prstGeom>
          <a:noFill/>
          <a:ln>
            <a:noFill/>
          </a:ln>
        </p:spPr>
        <p:txBody>
          <a:bodyPr spcFirstLastPara="1" wrap="square" lIns="0" tIns="0" rIns="0" bIns="0" anchor="t" anchorCtr="0">
            <a:noAutofit/>
          </a:bodyPr>
          <a:lstStyle>
            <a:lvl1pPr marL="457200" lvl="0" indent="-228600" algn="l">
              <a:spcBef>
                <a:spcPts val="900"/>
              </a:spcBef>
              <a:spcAft>
                <a:spcPts val="0"/>
              </a:spcAft>
              <a:buSzPts val="1400"/>
              <a:buNone/>
              <a:defRPr sz="2400"/>
            </a:lvl1pPr>
            <a:lvl2pPr marL="914400" lvl="1" indent="-228600" algn="l">
              <a:spcBef>
                <a:spcPts val="775"/>
              </a:spcBef>
              <a:spcAft>
                <a:spcPts val="0"/>
              </a:spcAft>
              <a:buSzPts val="1400"/>
              <a:buNone/>
              <a:defRPr sz="2000"/>
            </a:lvl2pPr>
            <a:lvl3pPr marL="1371600" lvl="2" indent="-228600" algn="l">
              <a:spcBef>
                <a:spcPts val="675"/>
              </a:spcBef>
              <a:spcAft>
                <a:spcPts val="0"/>
              </a:spcAft>
              <a:buSzPts val="1400"/>
              <a:buNone/>
              <a:defRPr sz="1800"/>
            </a:lvl3pPr>
            <a:lvl4pPr marL="1828800" lvl="3" indent="-228600" algn="l">
              <a:spcBef>
                <a:spcPts val="550"/>
              </a:spcBef>
              <a:spcAft>
                <a:spcPts val="0"/>
              </a:spcAft>
              <a:buSzPts val="1400"/>
              <a:buNone/>
              <a:defRPr sz="1600"/>
            </a:lvl4pPr>
            <a:lvl5pPr marL="2286000" lvl="4" indent="-228600" algn="l">
              <a:spcBef>
                <a:spcPts val="550"/>
              </a:spcBef>
              <a:spcAft>
                <a:spcPts val="0"/>
              </a:spcAft>
              <a:buSzPts val="1400"/>
              <a:buNone/>
              <a:defRPr sz="1600"/>
            </a:lvl5pPr>
            <a:lvl6pPr marL="2743200" lvl="5" indent="-228600" algn="l">
              <a:spcBef>
                <a:spcPts val="550"/>
              </a:spcBef>
              <a:spcAft>
                <a:spcPts val="0"/>
              </a:spcAft>
              <a:buSzPts val="1400"/>
              <a:buNone/>
              <a:defRPr sz="1600"/>
            </a:lvl6pPr>
            <a:lvl7pPr marL="3200400" lvl="6" indent="-228600" algn="l">
              <a:spcBef>
                <a:spcPts val="550"/>
              </a:spcBef>
              <a:spcAft>
                <a:spcPts val="0"/>
              </a:spcAft>
              <a:buSzPts val="1400"/>
              <a:buNone/>
              <a:defRPr sz="1600"/>
            </a:lvl7pPr>
            <a:lvl8pPr marL="3657600" lvl="7" indent="-228600" algn="l">
              <a:spcBef>
                <a:spcPts val="550"/>
              </a:spcBef>
              <a:spcAft>
                <a:spcPts val="0"/>
              </a:spcAft>
              <a:buSzPts val="1400"/>
              <a:buNone/>
              <a:defRPr sz="1600"/>
            </a:lvl8pPr>
            <a:lvl9pPr marL="4114800" lvl="8" indent="-228600" algn="l">
              <a:spcBef>
                <a:spcPts val="550"/>
              </a:spcBef>
              <a:spcAft>
                <a:spcPts val="0"/>
              </a:spcAft>
              <a:buSzPts val="1400"/>
              <a:buNone/>
              <a:defRPr sz="1600"/>
            </a:lvl9pPr>
          </a:lstStyle>
          <a:p>
            <a:endParaRPr/>
          </a:p>
        </p:txBody>
      </p:sp>
      <p:sp>
        <p:nvSpPr>
          <p:cNvPr id="34" name="Google Shape;34;p7"/>
          <p:cNvSpPr txBox="1">
            <a:spLocks noGrp="1"/>
          </p:cNvSpPr>
          <p:nvPr>
            <p:ph type="body" idx="3"/>
          </p:nvPr>
        </p:nvSpPr>
        <p:spPr>
          <a:xfrm>
            <a:off x="5160963" y="1704975"/>
            <a:ext cx="4489450" cy="711200"/>
          </a:xfrm>
          <a:prstGeom prst="rect">
            <a:avLst/>
          </a:prstGeom>
          <a:noFill/>
          <a:ln>
            <a:noFill/>
          </a:ln>
        </p:spPr>
        <p:txBody>
          <a:bodyPr spcFirstLastPara="1" wrap="square" lIns="0" tIns="0" rIns="0" bIns="0" anchor="b" anchorCtr="0">
            <a:noAutofit/>
          </a:bodyPr>
          <a:lstStyle>
            <a:lvl1pPr marL="457200" lvl="0" indent="-228600" algn="l">
              <a:spcBef>
                <a:spcPts val="900"/>
              </a:spcBef>
              <a:spcAft>
                <a:spcPts val="0"/>
              </a:spcAft>
              <a:buSzPts val="2400"/>
              <a:buNone/>
              <a:defRPr sz="2400" b="1"/>
            </a:lvl1pPr>
            <a:lvl2pPr marL="914400" lvl="1" indent="-228600" algn="l">
              <a:spcBef>
                <a:spcPts val="775"/>
              </a:spcBef>
              <a:spcAft>
                <a:spcPts val="0"/>
              </a:spcAft>
              <a:buSzPts val="2000"/>
              <a:buNone/>
              <a:defRPr sz="2000" b="1"/>
            </a:lvl2pPr>
            <a:lvl3pPr marL="1371600" lvl="2" indent="-228600" algn="l">
              <a:spcBef>
                <a:spcPts val="675"/>
              </a:spcBef>
              <a:spcAft>
                <a:spcPts val="0"/>
              </a:spcAft>
              <a:buSzPts val="1800"/>
              <a:buNone/>
              <a:defRPr sz="1800" b="1"/>
            </a:lvl3pPr>
            <a:lvl4pPr marL="1828800" lvl="3" indent="-228600" algn="l">
              <a:spcBef>
                <a:spcPts val="550"/>
              </a:spcBef>
              <a:spcAft>
                <a:spcPts val="0"/>
              </a:spcAft>
              <a:buSzPts val="1600"/>
              <a:buNone/>
              <a:defRPr sz="1600" b="1"/>
            </a:lvl4pPr>
            <a:lvl5pPr marL="2286000" lvl="4" indent="-228600" algn="l">
              <a:spcBef>
                <a:spcPts val="550"/>
              </a:spcBef>
              <a:spcAft>
                <a:spcPts val="0"/>
              </a:spcAft>
              <a:buSzPts val="1600"/>
              <a:buNone/>
              <a:defRPr sz="1600" b="1"/>
            </a:lvl5pPr>
            <a:lvl6pPr marL="2743200" lvl="5" indent="-228600" algn="l">
              <a:spcBef>
                <a:spcPts val="550"/>
              </a:spcBef>
              <a:spcAft>
                <a:spcPts val="0"/>
              </a:spcAft>
              <a:buSzPts val="1600"/>
              <a:buNone/>
              <a:defRPr sz="1600" b="1"/>
            </a:lvl6pPr>
            <a:lvl7pPr marL="3200400" lvl="6" indent="-228600" algn="l">
              <a:spcBef>
                <a:spcPts val="550"/>
              </a:spcBef>
              <a:spcAft>
                <a:spcPts val="0"/>
              </a:spcAft>
              <a:buSzPts val="1600"/>
              <a:buNone/>
              <a:defRPr sz="1600" b="1"/>
            </a:lvl7pPr>
            <a:lvl8pPr marL="3657600" lvl="7" indent="-228600" algn="l">
              <a:spcBef>
                <a:spcPts val="550"/>
              </a:spcBef>
              <a:spcAft>
                <a:spcPts val="0"/>
              </a:spcAft>
              <a:buSzPts val="1600"/>
              <a:buNone/>
              <a:defRPr sz="1600" b="1"/>
            </a:lvl8pPr>
            <a:lvl9pPr marL="4114800" lvl="8" indent="-228600" algn="l">
              <a:spcBef>
                <a:spcPts val="550"/>
              </a:spcBef>
              <a:spcAft>
                <a:spcPts val="0"/>
              </a:spcAft>
              <a:buSzPts val="1600"/>
              <a:buNone/>
              <a:defRPr sz="1600" b="1"/>
            </a:lvl9pPr>
          </a:lstStyle>
          <a:p>
            <a:endParaRPr/>
          </a:p>
        </p:txBody>
      </p:sp>
      <p:sp>
        <p:nvSpPr>
          <p:cNvPr id="35" name="Google Shape;35;p7"/>
          <p:cNvSpPr txBox="1">
            <a:spLocks noGrp="1"/>
          </p:cNvSpPr>
          <p:nvPr>
            <p:ph type="body" idx="4"/>
          </p:nvPr>
        </p:nvSpPr>
        <p:spPr>
          <a:xfrm>
            <a:off x="5160963" y="2416175"/>
            <a:ext cx="4489450" cy="4387850"/>
          </a:xfrm>
          <a:prstGeom prst="rect">
            <a:avLst/>
          </a:prstGeom>
          <a:noFill/>
          <a:ln>
            <a:noFill/>
          </a:ln>
        </p:spPr>
        <p:txBody>
          <a:bodyPr spcFirstLastPara="1" wrap="square" lIns="0" tIns="0" rIns="0" bIns="0" anchor="t" anchorCtr="0">
            <a:noAutofit/>
          </a:bodyPr>
          <a:lstStyle>
            <a:lvl1pPr marL="457200" lvl="0" indent="-228600" algn="l">
              <a:spcBef>
                <a:spcPts val="900"/>
              </a:spcBef>
              <a:spcAft>
                <a:spcPts val="0"/>
              </a:spcAft>
              <a:buSzPts val="1400"/>
              <a:buNone/>
              <a:defRPr sz="2400"/>
            </a:lvl1pPr>
            <a:lvl2pPr marL="914400" lvl="1" indent="-228600" algn="l">
              <a:spcBef>
                <a:spcPts val="775"/>
              </a:spcBef>
              <a:spcAft>
                <a:spcPts val="0"/>
              </a:spcAft>
              <a:buSzPts val="1400"/>
              <a:buNone/>
              <a:defRPr sz="2000"/>
            </a:lvl2pPr>
            <a:lvl3pPr marL="1371600" lvl="2" indent="-228600" algn="l">
              <a:spcBef>
                <a:spcPts val="675"/>
              </a:spcBef>
              <a:spcAft>
                <a:spcPts val="0"/>
              </a:spcAft>
              <a:buSzPts val="1400"/>
              <a:buNone/>
              <a:defRPr sz="1800"/>
            </a:lvl3pPr>
            <a:lvl4pPr marL="1828800" lvl="3" indent="-228600" algn="l">
              <a:spcBef>
                <a:spcPts val="550"/>
              </a:spcBef>
              <a:spcAft>
                <a:spcPts val="0"/>
              </a:spcAft>
              <a:buSzPts val="1400"/>
              <a:buNone/>
              <a:defRPr sz="1600"/>
            </a:lvl4pPr>
            <a:lvl5pPr marL="2286000" lvl="4" indent="-228600" algn="l">
              <a:spcBef>
                <a:spcPts val="550"/>
              </a:spcBef>
              <a:spcAft>
                <a:spcPts val="0"/>
              </a:spcAft>
              <a:buSzPts val="1400"/>
              <a:buNone/>
              <a:defRPr sz="1600"/>
            </a:lvl5pPr>
            <a:lvl6pPr marL="2743200" lvl="5" indent="-228600" algn="l">
              <a:spcBef>
                <a:spcPts val="550"/>
              </a:spcBef>
              <a:spcAft>
                <a:spcPts val="0"/>
              </a:spcAft>
              <a:buSzPts val="1400"/>
              <a:buNone/>
              <a:defRPr sz="1600"/>
            </a:lvl6pPr>
            <a:lvl7pPr marL="3200400" lvl="6" indent="-228600" algn="l">
              <a:spcBef>
                <a:spcPts val="550"/>
              </a:spcBef>
              <a:spcAft>
                <a:spcPts val="0"/>
              </a:spcAft>
              <a:buSzPts val="1400"/>
              <a:buNone/>
              <a:defRPr sz="1600"/>
            </a:lvl7pPr>
            <a:lvl8pPr marL="3657600" lvl="7" indent="-228600" algn="l">
              <a:spcBef>
                <a:spcPts val="550"/>
              </a:spcBef>
              <a:spcAft>
                <a:spcPts val="0"/>
              </a:spcAft>
              <a:buSzPts val="1400"/>
              <a:buNone/>
              <a:defRPr sz="1600"/>
            </a:lvl8pPr>
            <a:lvl9pPr marL="4114800" lvl="8" indent="-228600" algn="l">
              <a:spcBef>
                <a:spcPts val="550"/>
              </a:spcBef>
              <a:spcAft>
                <a:spcPts val="0"/>
              </a:spcAft>
              <a:buSzPts val="1400"/>
              <a:buNone/>
              <a:defRPr sz="1600"/>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6"/>
        <p:cNvGrpSpPr/>
        <p:nvPr/>
      </p:nvGrpSpPr>
      <p:grpSpPr>
        <a:xfrm>
          <a:off x="0" y="0"/>
          <a:ext cx="0" cy="0"/>
          <a:chOff x="0" y="0"/>
          <a:chExt cx="0" cy="0"/>
        </a:xfrm>
      </p:grpSpPr>
      <p:sp>
        <p:nvSpPr>
          <p:cNvPr id="37" name="Google Shape;37;p8"/>
          <p:cNvSpPr txBox="1">
            <a:spLocks noGrp="1"/>
          </p:cNvSpPr>
          <p:nvPr>
            <p:ph type="title"/>
          </p:nvPr>
        </p:nvSpPr>
        <p:spPr>
          <a:xfrm>
            <a:off x="508000" y="303213"/>
            <a:ext cx="9137650" cy="1266825"/>
          </a:xfrm>
          <a:prstGeom prst="rect">
            <a:avLst/>
          </a:prstGeom>
          <a:noFill/>
          <a:ln>
            <a:noFill/>
          </a:ln>
        </p:spPr>
        <p:txBody>
          <a:bodyPr spcFirstLastPara="1" wrap="square" lIns="0" tIns="0" rIns="0" bIns="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38"/>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9"/>
        <p:cNvGrpSpPr/>
        <p:nvPr/>
      </p:nvGrpSpPr>
      <p:grpSpPr>
        <a:xfrm>
          <a:off x="0" y="0"/>
          <a:ext cx="0" cy="0"/>
          <a:chOff x="0" y="0"/>
          <a:chExt cx="0" cy="0"/>
        </a:xfrm>
      </p:grpSpPr>
      <p:sp>
        <p:nvSpPr>
          <p:cNvPr id="40" name="Google Shape;40;p10"/>
          <p:cNvSpPr txBox="1">
            <a:spLocks noGrp="1"/>
          </p:cNvSpPr>
          <p:nvPr>
            <p:ph type="title"/>
          </p:nvPr>
        </p:nvSpPr>
        <p:spPr>
          <a:xfrm>
            <a:off x="508000" y="303213"/>
            <a:ext cx="3341688" cy="1290637"/>
          </a:xfrm>
          <a:prstGeom prst="rect">
            <a:avLst/>
          </a:prstGeom>
          <a:noFill/>
          <a:ln>
            <a:noFill/>
          </a:ln>
        </p:spPr>
        <p:txBody>
          <a:bodyPr spcFirstLastPara="1" wrap="square" lIns="0" tIns="0" rIns="0" bIns="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1" name="Google Shape;41;p10"/>
          <p:cNvSpPr txBox="1">
            <a:spLocks noGrp="1"/>
          </p:cNvSpPr>
          <p:nvPr>
            <p:ph type="body" idx="1"/>
          </p:nvPr>
        </p:nvSpPr>
        <p:spPr>
          <a:xfrm>
            <a:off x="3971925" y="303213"/>
            <a:ext cx="5678488" cy="6500812"/>
          </a:xfrm>
          <a:prstGeom prst="rect">
            <a:avLst/>
          </a:prstGeom>
          <a:noFill/>
          <a:ln>
            <a:noFill/>
          </a:ln>
        </p:spPr>
        <p:txBody>
          <a:bodyPr spcFirstLastPara="1" wrap="square" lIns="0" tIns="0" rIns="0" bIns="0" anchor="t" anchorCtr="0">
            <a:noAutofit/>
          </a:bodyPr>
          <a:lstStyle>
            <a:lvl1pPr marL="457200" lvl="0" indent="-228600" algn="l">
              <a:spcBef>
                <a:spcPts val="900"/>
              </a:spcBef>
              <a:spcAft>
                <a:spcPts val="0"/>
              </a:spcAft>
              <a:buSzPts val="1400"/>
              <a:buNone/>
              <a:defRPr sz="3200"/>
            </a:lvl1pPr>
            <a:lvl2pPr marL="914400" lvl="1" indent="-228600" algn="l">
              <a:spcBef>
                <a:spcPts val="775"/>
              </a:spcBef>
              <a:spcAft>
                <a:spcPts val="0"/>
              </a:spcAft>
              <a:buSzPts val="1400"/>
              <a:buNone/>
              <a:defRPr sz="2800"/>
            </a:lvl2pPr>
            <a:lvl3pPr marL="1371600" lvl="2" indent="-228600" algn="l">
              <a:spcBef>
                <a:spcPts val="675"/>
              </a:spcBef>
              <a:spcAft>
                <a:spcPts val="0"/>
              </a:spcAft>
              <a:buSzPts val="1400"/>
              <a:buNone/>
              <a:defRPr sz="2400"/>
            </a:lvl3pPr>
            <a:lvl4pPr marL="1828800" lvl="3" indent="-228600" algn="l">
              <a:spcBef>
                <a:spcPts val="550"/>
              </a:spcBef>
              <a:spcAft>
                <a:spcPts val="0"/>
              </a:spcAft>
              <a:buSzPts val="1400"/>
              <a:buNone/>
              <a:defRPr sz="2000"/>
            </a:lvl4pPr>
            <a:lvl5pPr marL="2286000" lvl="4" indent="-228600" algn="l">
              <a:spcBef>
                <a:spcPts val="550"/>
              </a:spcBef>
              <a:spcAft>
                <a:spcPts val="0"/>
              </a:spcAft>
              <a:buSzPts val="1400"/>
              <a:buNone/>
              <a:defRPr sz="2000"/>
            </a:lvl5pPr>
            <a:lvl6pPr marL="2743200" lvl="5" indent="-228600" algn="l">
              <a:spcBef>
                <a:spcPts val="550"/>
              </a:spcBef>
              <a:spcAft>
                <a:spcPts val="0"/>
              </a:spcAft>
              <a:buSzPts val="1400"/>
              <a:buNone/>
              <a:defRPr sz="2000"/>
            </a:lvl6pPr>
            <a:lvl7pPr marL="3200400" lvl="6" indent="-228600" algn="l">
              <a:spcBef>
                <a:spcPts val="550"/>
              </a:spcBef>
              <a:spcAft>
                <a:spcPts val="0"/>
              </a:spcAft>
              <a:buSzPts val="1400"/>
              <a:buNone/>
              <a:defRPr sz="2000"/>
            </a:lvl7pPr>
            <a:lvl8pPr marL="3657600" lvl="7" indent="-228600" algn="l">
              <a:spcBef>
                <a:spcPts val="550"/>
              </a:spcBef>
              <a:spcAft>
                <a:spcPts val="0"/>
              </a:spcAft>
              <a:buSzPts val="1400"/>
              <a:buNone/>
              <a:defRPr sz="2000"/>
            </a:lvl8pPr>
            <a:lvl9pPr marL="4114800" lvl="8" indent="-228600" algn="l">
              <a:spcBef>
                <a:spcPts val="550"/>
              </a:spcBef>
              <a:spcAft>
                <a:spcPts val="0"/>
              </a:spcAft>
              <a:buSzPts val="1400"/>
              <a:buNone/>
              <a:defRPr sz="2000"/>
            </a:lvl9pPr>
          </a:lstStyle>
          <a:p>
            <a:endParaRPr/>
          </a:p>
        </p:txBody>
      </p:sp>
      <p:sp>
        <p:nvSpPr>
          <p:cNvPr id="42" name="Google Shape;42;p10"/>
          <p:cNvSpPr txBox="1">
            <a:spLocks noGrp="1"/>
          </p:cNvSpPr>
          <p:nvPr>
            <p:ph type="body" idx="2"/>
          </p:nvPr>
        </p:nvSpPr>
        <p:spPr>
          <a:xfrm>
            <a:off x="508000" y="1593850"/>
            <a:ext cx="3341688" cy="5210175"/>
          </a:xfrm>
          <a:prstGeom prst="rect">
            <a:avLst/>
          </a:prstGeom>
          <a:noFill/>
          <a:ln>
            <a:noFill/>
          </a:ln>
        </p:spPr>
        <p:txBody>
          <a:bodyPr spcFirstLastPara="1" wrap="square" lIns="0" tIns="0" rIns="0" bIns="0" anchor="t" anchorCtr="0">
            <a:noAutofit/>
          </a:bodyPr>
          <a:lstStyle>
            <a:lvl1pPr marL="457200" lvl="0" indent="-228600" algn="l">
              <a:spcBef>
                <a:spcPts val="900"/>
              </a:spcBef>
              <a:spcAft>
                <a:spcPts val="0"/>
              </a:spcAft>
              <a:buSzPts val="1400"/>
              <a:buNone/>
              <a:defRPr sz="1400"/>
            </a:lvl1pPr>
            <a:lvl2pPr marL="914400" lvl="1" indent="-228600" algn="l">
              <a:spcBef>
                <a:spcPts val="775"/>
              </a:spcBef>
              <a:spcAft>
                <a:spcPts val="0"/>
              </a:spcAft>
              <a:buSzPts val="1200"/>
              <a:buNone/>
              <a:defRPr sz="1200"/>
            </a:lvl2pPr>
            <a:lvl3pPr marL="1371600" lvl="2" indent="-228600" algn="l">
              <a:spcBef>
                <a:spcPts val="675"/>
              </a:spcBef>
              <a:spcAft>
                <a:spcPts val="0"/>
              </a:spcAft>
              <a:buSzPts val="1000"/>
              <a:buNone/>
              <a:defRPr sz="1000"/>
            </a:lvl3pPr>
            <a:lvl4pPr marL="1828800" lvl="3" indent="-228600" algn="l">
              <a:spcBef>
                <a:spcPts val="550"/>
              </a:spcBef>
              <a:spcAft>
                <a:spcPts val="0"/>
              </a:spcAft>
              <a:buSzPts val="900"/>
              <a:buNone/>
              <a:defRPr sz="900"/>
            </a:lvl4pPr>
            <a:lvl5pPr marL="2286000" lvl="4" indent="-228600" algn="l">
              <a:spcBef>
                <a:spcPts val="550"/>
              </a:spcBef>
              <a:spcAft>
                <a:spcPts val="0"/>
              </a:spcAft>
              <a:buSzPts val="900"/>
              <a:buNone/>
              <a:defRPr sz="900"/>
            </a:lvl5pPr>
            <a:lvl6pPr marL="2743200" lvl="5" indent="-228600" algn="l">
              <a:spcBef>
                <a:spcPts val="550"/>
              </a:spcBef>
              <a:spcAft>
                <a:spcPts val="0"/>
              </a:spcAft>
              <a:buSzPts val="900"/>
              <a:buNone/>
              <a:defRPr sz="900"/>
            </a:lvl6pPr>
            <a:lvl7pPr marL="3200400" lvl="6" indent="-228600" algn="l">
              <a:spcBef>
                <a:spcPts val="550"/>
              </a:spcBef>
              <a:spcAft>
                <a:spcPts val="0"/>
              </a:spcAft>
              <a:buSzPts val="900"/>
              <a:buNone/>
              <a:defRPr sz="900"/>
            </a:lvl7pPr>
            <a:lvl8pPr marL="3657600" lvl="7" indent="-228600" algn="l">
              <a:spcBef>
                <a:spcPts val="550"/>
              </a:spcBef>
              <a:spcAft>
                <a:spcPts val="0"/>
              </a:spcAft>
              <a:buSzPts val="900"/>
              <a:buNone/>
              <a:defRPr sz="900"/>
            </a:lvl8pPr>
            <a:lvl9pPr marL="4114800" lvl="8" indent="-228600" algn="l">
              <a:spcBef>
                <a:spcPts val="550"/>
              </a:spcBef>
              <a:spcAft>
                <a:spcPts val="0"/>
              </a:spcAft>
              <a:buSzPts val="900"/>
              <a:buNone/>
              <a:defRPr sz="9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12"/>
        <p:cNvGrpSpPr/>
        <p:nvPr/>
      </p:nvGrpSpPr>
      <p:grpSpPr>
        <a:xfrm>
          <a:off x="0" y="0"/>
          <a:ext cx="0" cy="0"/>
          <a:chOff x="0" y="0"/>
          <a:chExt cx="0" cy="0"/>
        </a:xfrm>
      </p:grpSpPr>
      <p:sp>
        <p:nvSpPr>
          <p:cNvPr id="13" name="Google Shape;13;p1"/>
          <p:cNvSpPr txBox="1">
            <a:spLocks noGrp="1"/>
          </p:cNvSpPr>
          <p:nvPr>
            <p:ph type="title"/>
          </p:nvPr>
        </p:nvSpPr>
        <p:spPr>
          <a:xfrm>
            <a:off x="508000" y="303213"/>
            <a:ext cx="9137650" cy="1266825"/>
          </a:xfrm>
          <a:prstGeom prst="rect">
            <a:avLst/>
          </a:prstGeom>
          <a:noFill/>
          <a:ln>
            <a:noFill/>
          </a:ln>
        </p:spPr>
        <p:txBody>
          <a:bodyPr spcFirstLastPara="1" wrap="square" lIns="0" tIns="0" rIns="0" bIns="0" anchor="ctr" anchorCtr="0">
            <a:noAutofit/>
          </a:bodyPr>
          <a:lstStyle>
            <a:lvl1pPr marR="0" lvl="0" algn="ctr" rtl="0">
              <a:spcBef>
                <a:spcPts val="0"/>
              </a:spcBef>
              <a:spcAft>
                <a:spcPts val="0"/>
              </a:spcAft>
              <a:buSzPts val="1400"/>
              <a:buNone/>
              <a:defRPr sz="4900" b="0" i="0" u="none" strike="noStrike" cap="none">
                <a:solidFill>
                  <a:srgbClr val="000000"/>
                </a:solidFill>
                <a:latin typeface="Arial"/>
                <a:ea typeface="Arial"/>
                <a:cs typeface="Arial"/>
                <a:sym typeface="Arial"/>
              </a:defRPr>
            </a:lvl1pPr>
            <a:lvl2pPr marR="0" lvl="1" algn="ctr" rtl="0">
              <a:spcBef>
                <a:spcPts val="0"/>
              </a:spcBef>
              <a:spcAft>
                <a:spcPts val="0"/>
              </a:spcAft>
              <a:buSzPts val="1400"/>
              <a:buNone/>
              <a:defRPr sz="4900" b="0" i="0" u="none" strike="noStrike" cap="none">
                <a:solidFill>
                  <a:srgbClr val="000000"/>
                </a:solidFill>
                <a:latin typeface="Arial"/>
                <a:ea typeface="Arial"/>
                <a:cs typeface="Arial"/>
                <a:sym typeface="Arial"/>
              </a:defRPr>
            </a:lvl2pPr>
            <a:lvl3pPr marR="0" lvl="2" algn="ctr" rtl="0">
              <a:spcBef>
                <a:spcPts val="0"/>
              </a:spcBef>
              <a:spcAft>
                <a:spcPts val="0"/>
              </a:spcAft>
              <a:buSzPts val="1400"/>
              <a:buNone/>
              <a:defRPr sz="4900" b="0" i="0" u="none" strike="noStrike" cap="none">
                <a:solidFill>
                  <a:srgbClr val="000000"/>
                </a:solidFill>
                <a:latin typeface="Arial"/>
                <a:ea typeface="Arial"/>
                <a:cs typeface="Arial"/>
                <a:sym typeface="Arial"/>
              </a:defRPr>
            </a:lvl3pPr>
            <a:lvl4pPr marR="0" lvl="3" algn="ctr" rtl="0">
              <a:spcBef>
                <a:spcPts val="0"/>
              </a:spcBef>
              <a:spcAft>
                <a:spcPts val="0"/>
              </a:spcAft>
              <a:buSzPts val="1400"/>
              <a:buNone/>
              <a:defRPr sz="4900" b="0" i="0" u="none" strike="noStrike" cap="none">
                <a:solidFill>
                  <a:srgbClr val="000000"/>
                </a:solidFill>
                <a:latin typeface="Arial"/>
                <a:ea typeface="Arial"/>
                <a:cs typeface="Arial"/>
                <a:sym typeface="Arial"/>
              </a:defRPr>
            </a:lvl4pPr>
            <a:lvl5pPr marR="0" lvl="4" algn="ctr" rtl="0">
              <a:spcBef>
                <a:spcPts val="0"/>
              </a:spcBef>
              <a:spcAft>
                <a:spcPts val="0"/>
              </a:spcAft>
              <a:buSzPts val="1400"/>
              <a:buNone/>
              <a:defRPr sz="4900" b="0" i="0" u="none" strike="noStrike" cap="none">
                <a:solidFill>
                  <a:srgbClr val="000000"/>
                </a:solidFill>
                <a:latin typeface="Arial"/>
                <a:ea typeface="Arial"/>
                <a:cs typeface="Arial"/>
                <a:sym typeface="Arial"/>
              </a:defRPr>
            </a:lvl5pPr>
            <a:lvl6pPr marR="0" lvl="5" algn="ctr" rtl="0">
              <a:spcBef>
                <a:spcPts val="0"/>
              </a:spcBef>
              <a:spcAft>
                <a:spcPts val="0"/>
              </a:spcAft>
              <a:buSzPts val="1400"/>
              <a:buNone/>
              <a:defRPr sz="4900" b="0" i="0" u="none" strike="noStrike" cap="none">
                <a:solidFill>
                  <a:srgbClr val="000000"/>
                </a:solidFill>
                <a:latin typeface="Arial"/>
                <a:ea typeface="Arial"/>
                <a:cs typeface="Arial"/>
                <a:sym typeface="Arial"/>
              </a:defRPr>
            </a:lvl6pPr>
            <a:lvl7pPr marR="0" lvl="6" algn="ctr" rtl="0">
              <a:spcBef>
                <a:spcPts val="0"/>
              </a:spcBef>
              <a:spcAft>
                <a:spcPts val="0"/>
              </a:spcAft>
              <a:buSzPts val="1400"/>
              <a:buNone/>
              <a:defRPr sz="4900" b="0" i="0" u="none" strike="noStrike" cap="none">
                <a:solidFill>
                  <a:srgbClr val="000000"/>
                </a:solidFill>
                <a:latin typeface="Arial"/>
                <a:ea typeface="Arial"/>
                <a:cs typeface="Arial"/>
                <a:sym typeface="Arial"/>
              </a:defRPr>
            </a:lvl7pPr>
            <a:lvl8pPr marR="0" lvl="7" algn="ctr" rtl="0">
              <a:spcBef>
                <a:spcPts val="0"/>
              </a:spcBef>
              <a:spcAft>
                <a:spcPts val="0"/>
              </a:spcAft>
              <a:buSzPts val="1400"/>
              <a:buNone/>
              <a:defRPr sz="4900" b="0" i="0" u="none" strike="noStrike" cap="none">
                <a:solidFill>
                  <a:srgbClr val="000000"/>
                </a:solidFill>
                <a:latin typeface="Arial"/>
                <a:ea typeface="Arial"/>
                <a:cs typeface="Arial"/>
                <a:sym typeface="Arial"/>
              </a:defRPr>
            </a:lvl8pPr>
            <a:lvl9pPr marR="0" lvl="8" algn="ctr" rtl="0">
              <a:spcBef>
                <a:spcPts val="0"/>
              </a:spcBef>
              <a:spcAft>
                <a:spcPts val="0"/>
              </a:spcAft>
              <a:buSzPts val="1400"/>
              <a:buNone/>
              <a:defRPr sz="4900" b="0" i="0" u="none" strike="noStrike" cap="none">
                <a:solidFill>
                  <a:srgbClr val="000000"/>
                </a:solidFill>
                <a:latin typeface="Arial"/>
                <a:ea typeface="Arial"/>
                <a:cs typeface="Arial"/>
                <a:sym typeface="Arial"/>
              </a:defRPr>
            </a:lvl9pPr>
          </a:lstStyle>
          <a:p>
            <a:endParaRPr/>
          </a:p>
        </p:txBody>
      </p:sp>
      <p:sp>
        <p:nvSpPr>
          <p:cNvPr id="14" name="Google Shape;14;p1"/>
          <p:cNvSpPr txBox="1">
            <a:spLocks noGrp="1"/>
          </p:cNvSpPr>
          <p:nvPr>
            <p:ph type="body" idx="1"/>
          </p:nvPr>
        </p:nvSpPr>
        <p:spPr>
          <a:xfrm>
            <a:off x="508000" y="1782763"/>
            <a:ext cx="9137650" cy="5022850"/>
          </a:xfrm>
          <a:prstGeom prst="rect">
            <a:avLst/>
          </a:prstGeom>
          <a:noFill/>
          <a:ln>
            <a:noFill/>
          </a:ln>
        </p:spPr>
        <p:txBody>
          <a:bodyPr spcFirstLastPara="1" wrap="square" lIns="0" tIns="0" rIns="0" bIns="0" anchor="t" anchorCtr="0">
            <a:noAutofit/>
          </a:bodyPr>
          <a:lstStyle>
            <a:lvl1pPr marL="457200" marR="0" lvl="0" indent="-228600" algn="l" rtl="0">
              <a:spcBef>
                <a:spcPts val="900"/>
              </a:spcBef>
              <a:spcAft>
                <a:spcPts val="0"/>
              </a:spcAft>
              <a:buSzPts val="1400"/>
              <a:buNone/>
              <a:defRPr sz="3600" b="0" i="0" u="none" strike="noStrike" cap="none">
                <a:solidFill>
                  <a:srgbClr val="000000"/>
                </a:solidFill>
                <a:latin typeface="Arial"/>
                <a:ea typeface="Arial"/>
                <a:cs typeface="Arial"/>
                <a:sym typeface="Arial"/>
              </a:defRPr>
            </a:lvl1pPr>
            <a:lvl2pPr marL="914400" marR="0" lvl="1" indent="-228600" algn="l" rtl="0">
              <a:spcBef>
                <a:spcPts val="775"/>
              </a:spcBef>
              <a:spcAft>
                <a:spcPts val="0"/>
              </a:spcAft>
              <a:buSzPts val="1400"/>
              <a:buNone/>
              <a:defRPr sz="3100" b="0" i="0" u="none" strike="noStrike" cap="none">
                <a:solidFill>
                  <a:srgbClr val="000000"/>
                </a:solidFill>
                <a:latin typeface="Arial"/>
                <a:ea typeface="Arial"/>
                <a:cs typeface="Arial"/>
                <a:sym typeface="Arial"/>
              </a:defRPr>
            </a:lvl2pPr>
            <a:lvl3pPr marL="1371600" marR="0" lvl="2" indent="-228600" algn="l" rtl="0">
              <a:spcBef>
                <a:spcPts val="675"/>
              </a:spcBef>
              <a:spcAft>
                <a:spcPts val="0"/>
              </a:spcAft>
              <a:buSzPts val="1400"/>
              <a:buNone/>
              <a:defRPr sz="2700" b="0" i="0" u="none" strike="noStrike" cap="none">
                <a:solidFill>
                  <a:srgbClr val="000000"/>
                </a:solidFill>
                <a:latin typeface="Arial"/>
                <a:ea typeface="Arial"/>
                <a:cs typeface="Arial"/>
                <a:sym typeface="Arial"/>
              </a:defRPr>
            </a:lvl3pPr>
            <a:lvl4pPr marL="1828800" marR="0" lvl="3" indent="-228600" algn="l" rtl="0">
              <a:spcBef>
                <a:spcPts val="550"/>
              </a:spcBef>
              <a:spcAft>
                <a:spcPts val="0"/>
              </a:spcAft>
              <a:buSzPts val="1400"/>
              <a:buNone/>
              <a:defRPr sz="2200" b="0" i="0" u="none" strike="noStrike" cap="none">
                <a:solidFill>
                  <a:srgbClr val="000000"/>
                </a:solidFill>
                <a:latin typeface="Arial"/>
                <a:ea typeface="Arial"/>
                <a:cs typeface="Arial"/>
                <a:sym typeface="Arial"/>
              </a:defRPr>
            </a:lvl4pPr>
            <a:lvl5pPr marL="2286000" marR="0" lvl="4" indent="-228600" algn="l" rtl="0">
              <a:spcBef>
                <a:spcPts val="550"/>
              </a:spcBef>
              <a:spcAft>
                <a:spcPts val="0"/>
              </a:spcAft>
              <a:buSzPts val="1400"/>
              <a:buNone/>
              <a:defRPr sz="2200" b="0" i="0" u="none" strike="noStrike" cap="none">
                <a:solidFill>
                  <a:srgbClr val="000000"/>
                </a:solidFill>
                <a:latin typeface="Arial"/>
                <a:ea typeface="Arial"/>
                <a:cs typeface="Arial"/>
                <a:sym typeface="Arial"/>
              </a:defRPr>
            </a:lvl5pPr>
            <a:lvl6pPr marL="2743200" marR="0" lvl="5" indent="-228600" algn="l" rtl="0">
              <a:spcBef>
                <a:spcPts val="550"/>
              </a:spcBef>
              <a:spcAft>
                <a:spcPts val="0"/>
              </a:spcAft>
              <a:buSzPts val="1400"/>
              <a:buNone/>
              <a:defRPr sz="2200" b="0" i="0" u="none" strike="noStrike" cap="none">
                <a:solidFill>
                  <a:srgbClr val="000000"/>
                </a:solidFill>
                <a:latin typeface="Arial"/>
                <a:ea typeface="Arial"/>
                <a:cs typeface="Arial"/>
                <a:sym typeface="Arial"/>
              </a:defRPr>
            </a:lvl6pPr>
            <a:lvl7pPr marL="3200400" marR="0" lvl="6" indent="-228600" algn="l" rtl="0">
              <a:spcBef>
                <a:spcPts val="550"/>
              </a:spcBef>
              <a:spcAft>
                <a:spcPts val="0"/>
              </a:spcAft>
              <a:buSzPts val="1400"/>
              <a:buNone/>
              <a:defRPr sz="2200" b="0" i="0" u="none" strike="noStrike" cap="none">
                <a:solidFill>
                  <a:srgbClr val="000000"/>
                </a:solidFill>
                <a:latin typeface="Arial"/>
                <a:ea typeface="Arial"/>
                <a:cs typeface="Arial"/>
                <a:sym typeface="Arial"/>
              </a:defRPr>
            </a:lvl7pPr>
            <a:lvl8pPr marL="3657600" marR="0" lvl="7" indent="-228600" algn="l" rtl="0">
              <a:spcBef>
                <a:spcPts val="550"/>
              </a:spcBef>
              <a:spcAft>
                <a:spcPts val="0"/>
              </a:spcAft>
              <a:buSzPts val="1400"/>
              <a:buNone/>
              <a:defRPr sz="2200" b="0" i="0" u="none" strike="noStrike" cap="none">
                <a:solidFill>
                  <a:srgbClr val="000000"/>
                </a:solidFill>
                <a:latin typeface="Arial"/>
                <a:ea typeface="Arial"/>
                <a:cs typeface="Arial"/>
                <a:sym typeface="Arial"/>
              </a:defRPr>
            </a:lvl8pPr>
            <a:lvl9pPr marL="4114800" marR="0" lvl="8" indent="-228600" algn="l" rtl="0">
              <a:spcBef>
                <a:spcPts val="550"/>
              </a:spcBef>
              <a:spcAft>
                <a:spcPts val="0"/>
              </a:spcAft>
              <a:buSzPts val="1400"/>
              <a:buNone/>
              <a:defRPr sz="22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3"/>
        <p:cNvGrpSpPr/>
        <p:nvPr/>
      </p:nvGrpSpPr>
      <p:grpSpPr>
        <a:xfrm>
          <a:off x="0" y="0"/>
          <a:ext cx="0" cy="0"/>
          <a:chOff x="0" y="0"/>
          <a:chExt cx="0" cy="0"/>
        </a:xfrm>
      </p:grpSpPr>
      <p:sp>
        <p:nvSpPr>
          <p:cNvPr id="54" name="Google Shape;54;p14"/>
          <p:cNvSpPr txBox="1">
            <a:spLocks noGrp="1"/>
          </p:cNvSpPr>
          <p:nvPr>
            <p:ph type="title"/>
          </p:nvPr>
        </p:nvSpPr>
        <p:spPr>
          <a:xfrm>
            <a:off x="346279" y="659022"/>
            <a:ext cx="9465900" cy="848100"/>
          </a:xfrm>
          <a:prstGeom prst="rect">
            <a:avLst/>
          </a:prstGeom>
          <a:noFill/>
          <a:ln>
            <a:noFill/>
          </a:ln>
        </p:spPr>
        <p:txBody>
          <a:bodyPr spcFirstLastPara="1" wrap="square" lIns="112850" tIns="112850" rIns="112850" bIns="112850" anchor="t" anchorCtr="0">
            <a:noAutofit/>
          </a:bodyPr>
          <a:lstStyle>
            <a:lvl1pPr lvl="0" rtl="0">
              <a:spcBef>
                <a:spcPts val="0"/>
              </a:spcBef>
              <a:spcAft>
                <a:spcPts val="0"/>
              </a:spcAft>
              <a:buClr>
                <a:schemeClr val="dk1"/>
              </a:buClr>
              <a:buSzPts val="3500"/>
              <a:buNone/>
              <a:defRPr sz="3500">
                <a:solidFill>
                  <a:schemeClr val="dk1"/>
                </a:solidFill>
              </a:defRPr>
            </a:lvl1pPr>
            <a:lvl2pPr lvl="1" rtl="0">
              <a:spcBef>
                <a:spcPts val="0"/>
              </a:spcBef>
              <a:spcAft>
                <a:spcPts val="0"/>
              </a:spcAft>
              <a:buClr>
                <a:schemeClr val="dk1"/>
              </a:buClr>
              <a:buSzPts val="3500"/>
              <a:buNone/>
              <a:defRPr sz="3500">
                <a:solidFill>
                  <a:schemeClr val="dk1"/>
                </a:solidFill>
              </a:defRPr>
            </a:lvl2pPr>
            <a:lvl3pPr lvl="2" rtl="0">
              <a:spcBef>
                <a:spcPts val="0"/>
              </a:spcBef>
              <a:spcAft>
                <a:spcPts val="0"/>
              </a:spcAft>
              <a:buClr>
                <a:schemeClr val="dk1"/>
              </a:buClr>
              <a:buSzPts val="3500"/>
              <a:buNone/>
              <a:defRPr sz="3500">
                <a:solidFill>
                  <a:schemeClr val="dk1"/>
                </a:solidFill>
              </a:defRPr>
            </a:lvl3pPr>
            <a:lvl4pPr lvl="3" rtl="0">
              <a:spcBef>
                <a:spcPts val="0"/>
              </a:spcBef>
              <a:spcAft>
                <a:spcPts val="0"/>
              </a:spcAft>
              <a:buClr>
                <a:schemeClr val="dk1"/>
              </a:buClr>
              <a:buSzPts val="3500"/>
              <a:buNone/>
              <a:defRPr sz="3500">
                <a:solidFill>
                  <a:schemeClr val="dk1"/>
                </a:solidFill>
              </a:defRPr>
            </a:lvl4pPr>
            <a:lvl5pPr lvl="4" rtl="0">
              <a:spcBef>
                <a:spcPts val="0"/>
              </a:spcBef>
              <a:spcAft>
                <a:spcPts val="0"/>
              </a:spcAft>
              <a:buClr>
                <a:schemeClr val="dk1"/>
              </a:buClr>
              <a:buSzPts val="3500"/>
              <a:buNone/>
              <a:defRPr sz="3500">
                <a:solidFill>
                  <a:schemeClr val="dk1"/>
                </a:solidFill>
              </a:defRPr>
            </a:lvl5pPr>
            <a:lvl6pPr lvl="5" rtl="0">
              <a:spcBef>
                <a:spcPts val="0"/>
              </a:spcBef>
              <a:spcAft>
                <a:spcPts val="0"/>
              </a:spcAft>
              <a:buClr>
                <a:schemeClr val="dk1"/>
              </a:buClr>
              <a:buSzPts val="3500"/>
              <a:buNone/>
              <a:defRPr sz="3500">
                <a:solidFill>
                  <a:schemeClr val="dk1"/>
                </a:solidFill>
              </a:defRPr>
            </a:lvl6pPr>
            <a:lvl7pPr lvl="6" rtl="0">
              <a:spcBef>
                <a:spcPts val="0"/>
              </a:spcBef>
              <a:spcAft>
                <a:spcPts val="0"/>
              </a:spcAft>
              <a:buClr>
                <a:schemeClr val="dk1"/>
              </a:buClr>
              <a:buSzPts val="3500"/>
              <a:buNone/>
              <a:defRPr sz="3500">
                <a:solidFill>
                  <a:schemeClr val="dk1"/>
                </a:solidFill>
              </a:defRPr>
            </a:lvl7pPr>
            <a:lvl8pPr lvl="7" rtl="0">
              <a:spcBef>
                <a:spcPts val="0"/>
              </a:spcBef>
              <a:spcAft>
                <a:spcPts val="0"/>
              </a:spcAft>
              <a:buClr>
                <a:schemeClr val="dk1"/>
              </a:buClr>
              <a:buSzPts val="3500"/>
              <a:buNone/>
              <a:defRPr sz="3500">
                <a:solidFill>
                  <a:schemeClr val="dk1"/>
                </a:solidFill>
              </a:defRPr>
            </a:lvl8pPr>
            <a:lvl9pPr lvl="8" rtl="0">
              <a:spcBef>
                <a:spcPts val="0"/>
              </a:spcBef>
              <a:spcAft>
                <a:spcPts val="0"/>
              </a:spcAft>
              <a:buClr>
                <a:schemeClr val="dk1"/>
              </a:buClr>
              <a:buSzPts val="3500"/>
              <a:buNone/>
              <a:defRPr sz="3500">
                <a:solidFill>
                  <a:schemeClr val="dk1"/>
                </a:solidFill>
              </a:defRPr>
            </a:lvl9pPr>
          </a:lstStyle>
          <a:p>
            <a:endParaRPr/>
          </a:p>
        </p:txBody>
      </p:sp>
      <p:sp>
        <p:nvSpPr>
          <p:cNvPr id="55" name="Google Shape;55;p14"/>
          <p:cNvSpPr txBox="1">
            <a:spLocks noGrp="1"/>
          </p:cNvSpPr>
          <p:nvPr>
            <p:ph type="body" idx="1"/>
          </p:nvPr>
        </p:nvSpPr>
        <p:spPr>
          <a:xfrm>
            <a:off x="346279" y="1706659"/>
            <a:ext cx="9465900" cy="5059200"/>
          </a:xfrm>
          <a:prstGeom prst="rect">
            <a:avLst/>
          </a:prstGeom>
          <a:noFill/>
          <a:ln>
            <a:noFill/>
          </a:ln>
        </p:spPr>
        <p:txBody>
          <a:bodyPr spcFirstLastPara="1" wrap="square" lIns="112850" tIns="112850" rIns="112850" bIns="112850" anchor="t" anchorCtr="0">
            <a:noAutofit/>
          </a:bodyPr>
          <a:lstStyle>
            <a:lvl1pPr marL="457200" lvl="0" indent="-368300" rtl="0">
              <a:lnSpc>
                <a:spcPct val="115000"/>
              </a:lnSpc>
              <a:spcBef>
                <a:spcPts val="0"/>
              </a:spcBef>
              <a:spcAft>
                <a:spcPts val="0"/>
              </a:spcAft>
              <a:buClr>
                <a:schemeClr val="dk2"/>
              </a:buClr>
              <a:buSzPts val="2200"/>
              <a:buChar char="●"/>
              <a:defRPr sz="2200">
                <a:solidFill>
                  <a:schemeClr val="dk2"/>
                </a:solidFill>
              </a:defRPr>
            </a:lvl1pPr>
            <a:lvl2pPr marL="914400" lvl="1" indent="-336550" rtl="0">
              <a:lnSpc>
                <a:spcPct val="115000"/>
              </a:lnSpc>
              <a:spcBef>
                <a:spcPts val="2000"/>
              </a:spcBef>
              <a:spcAft>
                <a:spcPts val="0"/>
              </a:spcAft>
              <a:buClr>
                <a:schemeClr val="dk2"/>
              </a:buClr>
              <a:buSzPts val="1700"/>
              <a:buChar char="○"/>
              <a:defRPr sz="1700">
                <a:solidFill>
                  <a:schemeClr val="dk2"/>
                </a:solidFill>
              </a:defRPr>
            </a:lvl2pPr>
            <a:lvl3pPr marL="1371600" lvl="2" indent="-336550" rtl="0">
              <a:lnSpc>
                <a:spcPct val="115000"/>
              </a:lnSpc>
              <a:spcBef>
                <a:spcPts val="2000"/>
              </a:spcBef>
              <a:spcAft>
                <a:spcPts val="0"/>
              </a:spcAft>
              <a:buClr>
                <a:schemeClr val="dk2"/>
              </a:buClr>
              <a:buSzPts val="1700"/>
              <a:buChar char="■"/>
              <a:defRPr sz="1700">
                <a:solidFill>
                  <a:schemeClr val="dk2"/>
                </a:solidFill>
              </a:defRPr>
            </a:lvl3pPr>
            <a:lvl4pPr marL="1828800" lvl="3" indent="-336550" rtl="0">
              <a:lnSpc>
                <a:spcPct val="115000"/>
              </a:lnSpc>
              <a:spcBef>
                <a:spcPts val="2000"/>
              </a:spcBef>
              <a:spcAft>
                <a:spcPts val="0"/>
              </a:spcAft>
              <a:buClr>
                <a:schemeClr val="dk2"/>
              </a:buClr>
              <a:buSzPts val="1700"/>
              <a:buChar char="●"/>
              <a:defRPr sz="1700">
                <a:solidFill>
                  <a:schemeClr val="dk2"/>
                </a:solidFill>
              </a:defRPr>
            </a:lvl4pPr>
            <a:lvl5pPr marL="2286000" lvl="4" indent="-336550" rtl="0">
              <a:lnSpc>
                <a:spcPct val="115000"/>
              </a:lnSpc>
              <a:spcBef>
                <a:spcPts val="2000"/>
              </a:spcBef>
              <a:spcAft>
                <a:spcPts val="0"/>
              </a:spcAft>
              <a:buClr>
                <a:schemeClr val="dk2"/>
              </a:buClr>
              <a:buSzPts val="1700"/>
              <a:buChar char="○"/>
              <a:defRPr sz="1700">
                <a:solidFill>
                  <a:schemeClr val="dk2"/>
                </a:solidFill>
              </a:defRPr>
            </a:lvl5pPr>
            <a:lvl6pPr marL="2743200" lvl="5" indent="-336550" rtl="0">
              <a:lnSpc>
                <a:spcPct val="115000"/>
              </a:lnSpc>
              <a:spcBef>
                <a:spcPts val="2000"/>
              </a:spcBef>
              <a:spcAft>
                <a:spcPts val="0"/>
              </a:spcAft>
              <a:buClr>
                <a:schemeClr val="dk2"/>
              </a:buClr>
              <a:buSzPts val="1700"/>
              <a:buChar char="■"/>
              <a:defRPr sz="1700">
                <a:solidFill>
                  <a:schemeClr val="dk2"/>
                </a:solidFill>
              </a:defRPr>
            </a:lvl6pPr>
            <a:lvl7pPr marL="3200400" lvl="6" indent="-336550" rtl="0">
              <a:lnSpc>
                <a:spcPct val="115000"/>
              </a:lnSpc>
              <a:spcBef>
                <a:spcPts val="2000"/>
              </a:spcBef>
              <a:spcAft>
                <a:spcPts val="0"/>
              </a:spcAft>
              <a:buClr>
                <a:schemeClr val="dk2"/>
              </a:buClr>
              <a:buSzPts val="1700"/>
              <a:buChar char="●"/>
              <a:defRPr sz="1700">
                <a:solidFill>
                  <a:schemeClr val="dk2"/>
                </a:solidFill>
              </a:defRPr>
            </a:lvl7pPr>
            <a:lvl8pPr marL="3657600" lvl="7" indent="-336550" rtl="0">
              <a:lnSpc>
                <a:spcPct val="115000"/>
              </a:lnSpc>
              <a:spcBef>
                <a:spcPts val="2000"/>
              </a:spcBef>
              <a:spcAft>
                <a:spcPts val="0"/>
              </a:spcAft>
              <a:buClr>
                <a:schemeClr val="dk2"/>
              </a:buClr>
              <a:buSzPts val="1700"/>
              <a:buChar char="○"/>
              <a:defRPr sz="1700">
                <a:solidFill>
                  <a:schemeClr val="dk2"/>
                </a:solidFill>
              </a:defRPr>
            </a:lvl8pPr>
            <a:lvl9pPr marL="4114800" lvl="8" indent="-336550" rtl="0">
              <a:lnSpc>
                <a:spcPct val="115000"/>
              </a:lnSpc>
              <a:spcBef>
                <a:spcPts val="2000"/>
              </a:spcBef>
              <a:spcAft>
                <a:spcPts val="2000"/>
              </a:spcAft>
              <a:buClr>
                <a:schemeClr val="dk2"/>
              </a:buClr>
              <a:buSzPts val="1700"/>
              <a:buChar char="■"/>
              <a:defRPr sz="1700">
                <a:solidFill>
                  <a:schemeClr val="dk2"/>
                </a:solidFill>
              </a:defRPr>
            </a:lvl9pPr>
          </a:lstStyle>
          <a:p>
            <a:endParaRPr/>
          </a:p>
        </p:txBody>
      </p:sp>
      <p:sp>
        <p:nvSpPr>
          <p:cNvPr id="56" name="Google Shape;56;p14"/>
          <p:cNvSpPr txBox="1">
            <a:spLocks noGrp="1"/>
          </p:cNvSpPr>
          <p:nvPr>
            <p:ph type="sldNum" idx="12"/>
          </p:nvPr>
        </p:nvSpPr>
        <p:spPr>
          <a:xfrm>
            <a:off x="9412360" y="6905591"/>
            <a:ext cx="609600" cy="582900"/>
          </a:xfrm>
          <a:prstGeom prst="rect">
            <a:avLst/>
          </a:prstGeom>
          <a:noFill/>
          <a:ln>
            <a:noFill/>
          </a:ln>
        </p:spPr>
        <p:txBody>
          <a:bodyPr spcFirstLastPara="1" wrap="square" lIns="112850" tIns="112850" rIns="112850" bIns="112850" anchor="ctr" anchorCtr="0">
            <a:noAutofit/>
          </a:bodyPr>
          <a:lstStyle>
            <a:lvl1pPr lvl="0" algn="r" rtl="0">
              <a:buNone/>
              <a:defRPr sz="1200">
                <a:solidFill>
                  <a:schemeClr val="dk2"/>
                </a:solidFill>
              </a:defRPr>
            </a:lvl1pPr>
            <a:lvl2pPr lvl="1" algn="r" rtl="0">
              <a:buNone/>
              <a:defRPr sz="1200">
                <a:solidFill>
                  <a:schemeClr val="dk2"/>
                </a:solidFill>
              </a:defRPr>
            </a:lvl2pPr>
            <a:lvl3pPr lvl="2" algn="r" rtl="0">
              <a:buNone/>
              <a:defRPr sz="1200">
                <a:solidFill>
                  <a:schemeClr val="dk2"/>
                </a:solidFill>
              </a:defRPr>
            </a:lvl3pPr>
            <a:lvl4pPr lvl="3" algn="r" rtl="0">
              <a:buNone/>
              <a:defRPr sz="1200">
                <a:solidFill>
                  <a:schemeClr val="dk2"/>
                </a:solidFill>
              </a:defRPr>
            </a:lvl4pPr>
            <a:lvl5pPr lvl="4" algn="r" rtl="0">
              <a:buNone/>
              <a:defRPr sz="1200">
                <a:solidFill>
                  <a:schemeClr val="dk2"/>
                </a:solidFill>
              </a:defRPr>
            </a:lvl5pPr>
            <a:lvl6pPr lvl="5" algn="r" rtl="0">
              <a:buNone/>
              <a:defRPr sz="1200">
                <a:solidFill>
                  <a:schemeClr val="dk2"/>
                </a:solidFill>
              </a:defRPr>
            </a:lvl6pPr>
            <a:lvl7pPr lvl="6" algn="r" rtl="0">
              <a:buNone/>
              <a:defRPr sz="1200">
                <a:solidFill>
                  <a:schemeClr val="dk2"/>
                </a:solidFill>
              </a:defRPr>
            </a:lvl7pPr>
            <a:lvl8pPr lvl="7" algn="r" rtl="0">
              <a:buNone/>
              <a:defRPr sz="1200">
                <a:solidFill>
                  <a:schemeClr val="dk2"/>
                </a:solidFill>
              </a:defRPr>
            </a:lvl8pPr>
            <a:lvl9pPr lvl="8" algn="r" rtl="0">
              <a:buNone/>
              <a:defRPr sz="1200">
                <a:solidFill>
                  <a:schemeClr val="dk2"/>
                </a:solidFil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2.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2.pn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hyperlink" Target="http://www.youtube.com/watch?v=fhGohMxJ9WM"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9.jpg"/><Relationship Id="rId5" Type="http://schemas.openxmlformats.org/officeDocument/2006/relationships/image" Target="../media/image8.jp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hyperlink" Target="http://www.youtube.com/watch?v=JRaakIL-N_s" TargetMode="External"/><Relationship Id="rId2" Type="http://schemas.openxmlformats.org/officeDocument/2006/relationships/notesSlide" Target="../notesSlides/notesSlide6.xml"/><Relationship Id="rId1" Type="http://schemas.openxmlformats.org/officeDocument/2006/relationships/slideLayout" Target="../slideLayouts/slideLayout15.xml"/><Relationship Id="rId4" Type="http://schemas.openxmlformats.org/officeDocument/2006/relationships/image" Target="../media/image10.jp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3" Type="http://schemas.openxmlformats.org/officeDocument/2006/relationships/hyperlink" Target="http://www.youtube.com/watch?v=5r90DYjZ76g" TargetMode="External"/><Relationship Id="rId2" Type="http://schemas.openxmlformats.org/officeDocument/2006/relationships/notesSlide" Target="../notesSlides/notesSlide8.xml"/><Relationship Id="rId1" Type="http://schemas.openxmlformats.org/officeDocument/2006/relationships/slideLayout" Target="../slideLayouts/slideLayout15.xml"/><Relationship Id="rId4" Type="http://schemas.openxmlformats.org/officeDocument/2006/relationships/image" Target="../media/image11.jpg"/></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KWY4z4NFkkI" TargetMode="External"/><Relationship Id="rId2" Type="http://schemas.openxmlformats.org/officeDocument/2006/relationships/notesSlide" Target="../notesSlides/notesSlide9.xml"/><Relationship Id="rId1" Type="http://schemas.openxmlformats.org/officeDocument/2006/relationships/slideLayout" Target="../slideLayouts/slideLayout15.xml"/><Relationship Id="rId4" Type="http://schemas.openxmlformats.org/officeDocument/2006/relationships/image" Target="../media/image1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pic>
        <p:nvPicPr>
          <p:cNvPr id="103" name="Google Shape;103;p26"/>
          <p:cNvPicPr preferRelativeResize="0"/>
          <p:nvPr/>
        </p:nvPicPr>
        <p:blipFill rotWithShape="1">
          <a:blip r:embed="rId3">
            <a:alphaModFix/>
          </a:blip>
          <a:srcRect/>
          <a:stretch/>
        </p:blipFill>
        <p:spPr>
          <a:xfrm>
            <a:off x="-6350" y="0"/>
            <a:ext cx="10164763" cy="7631113"/>
          </a:xfrm>
          <a:prstGeom prst="rect">
            <a:avLst/>
          </a:prstGeom>
          <a:noFill/>
          <a:ln>
            <a:noFill/>
          </a:ln>
        </p:spPr>
      </p:pic>
      <p:sp>
        <p:nvSpPr>
          <p:cNvPr id="104" name="Google Shape;104;p26"/>
          <p:cNvSpPr txBox="1"/>
          <p:nvPr/>
        </p:nvSpPr>
        <p:spPr>
          <a:xfrm>
            <a:off x="139700" y="20638"/>
            <a:ext cx="8292306" cy="402291"/>
          </a:xfrm>
          <a:prstGeom prst="rect">
            <a:avLst/>
          </a:prstGeom>
          <a:noFill/>
          <a:ln>
            <a:noFill/>
          </a:ln>
        </p:spPr>
        <p:txBody>
          <a:bodyPr spcFirstLastPara="1" wrap="square" lIns="90000" tIns="46800" rIns="90000" bIns="46800" anchor="t" anchorCtr="0">
            <a:noAutofit/>
          </a:bodyPr>
          <a:lstStyle/>
          <a:p>
            <a:pPr marL="0" marR="0" lvl="0" indent="0" algn="l" rtl="0">
              <a:spcBef>
                <a:spcPts val="0"/>
              </a:spcBef>
              <a:spcAft>
                <a:spcPts val="0"/>
              </a:spcAft>
              <a:buNone/>
            </a:pPr>
            <a:r>
              <a:rPr lang="en-US" sz="2000" b="1">
                <a:solidFill>
                  <a:schemeClr val="lt1"/>
                </a:solidFill>
                <a:latin typeface="Verdana"/>
                <a:ea typeface="Verdana"/>
                <a:cs typeface="Verdana"/>
                <a:sym typeface="Verdana"/>
              </a:rPr>
              <a:t>Human Geography of Oceania </a:t>
            </a:r>
            <a:endParaRPr sz="2000" b="1">
              <a:solidFill>
                <a:schemeClr val="lt1"/>
              </a:solidFill>
              <a:latin typeface="Verdana"/>
              <a:ea typeface="Verdana"/>
              <a:cs typeface="Verdana"/>
              <a:sym typeface="Verdana"/>
            </a:endParaRPr>
          </a:p>
        </p:txBody>
      </p:sp>
      <p:sp>
        <p:nvSpPr>
          <p:cNvPr id="105" name="Google Shape;105;p26"/>
          <p:cNvSpPr txBox="1"/>
          <p:nvPr/>
        </p:nvSpPr>
        <p:spPr>
          <a:xfrm>
            <a:off x="0" y="531812"/>
            <a:ext cx="10413205" cy="5359399"/>
          </a:xfrm>
          <a:prstGeom prst="rect">
            <a:avLst/>
          </a:prstGeom>
          <a:noFill/>
          <a:ln>
            <a:noFill/>
          </a:ln>
        </p:spPr>
        <p:txBody>
          <a:bodyPr spcFirstLastPara="1" wrap="square" lIns="90000" tIns="46800" rIns="90000" bIns="46800" anchor="t" anchorCtr="0">
            <a:noAutofit/>
          </a:bodyPr>
          <a:lstStyle/>
          <a:p>
            <a:pPr marL="457200" marR="0" lvl="1" indent="0" algn="l" rtl="0">
              <a:lnSpc>
                <a:spcPct val="110000"/>
              </a:lnSpc>
              <a:spcBef>
                <a:spcPts val="0"/>
              </a:spcBef>
              <a:spcAft>
                <a:spcPts val="0"/>
              </a:spcAft>
              <a:buNone/>
            </a:pPr>
            <a:r>
              <a:rPr lang="en-US" sz="2200" b="1" i="0" u="none" strike="noStrike" cap="none">
                <a:solidFill>
                  <a:schemeClr val="dk1"/>
                </a:solidFill>
                <a:latin typeface="Verdana"/>
                <a:ea typeface="Verdana"/>
                <a:cs typeface="Verdana"/>
                <a:sym typeface="Verdana"/>
              </a:rPr>
              <a:t>History and Government </a:t>
            </a:r>
            <a:endParaRPr/>
          </a:p>
          <a:p>
            <a:pPr marL="742950" marR="0" lvl="1" indent="-285750" algn="l" rtl="0">
              <a:lnSpc>
                <a:spcPct val="110000"/>
              </a:lnSpc>
              <a:spcBef>
                <a:spcPts val="1500"/>
              </a:spcBef>
              <a:spcAft>
                <a:spcPts val="0"/>
              </a:spcAft>
              <a:buClr>
                <a:schemeClr val="dk1"/>
              </a:buClr>
              <a:buSzPts val="2200"/>
              <a:buFont typeface="Arial"/>
              <a:buChar char="•"/>
            </a:pPr>
            <a:r>
              <a:rPr lang="en-US" sz="2200" b="0" i="0" u="none" strike="noStrike" cap="none">
                <a:solidFill>
                  <a:schemeClr val="dk1"/>
                </a:solidFill>
                <a:latin typeface="Verdana"/>
                <a:ea typeface="Verdana"/>
                <a:cs typeface="Verdana"/>
                <a:sym typeface="Verdana"/>
              </a:rPr>
              <a:t>Many indigenous cultures existed in Oceania before the arrival of European settlers in the 1800s.</a:t>
            </a:r>
            <a:endParaRPr/>
          </a:p>
          <a:p>
            <a:pPr marL="742950" marR="0" lvl="1" indent="-285750" algn="l" rtl="0">
              <a:lnSpc>
                <a:spcPct val="110000"/>
              </a:lnSpc>
              <a:spcBef>
                <a:spcPts val="1500"/>
              </a:spcBef>
              <a:spcAft>
                <a:spcPts val="0"/>
              </a:spcAft>
              <a:buClr>
                <a:schemeClr val="dk1"/>
              </a:buClr>
              <a:buSzPts val="2200"/>
              <a:buFont typeface="Arial"/>
              <a:buChar char="•"/>
            </a:pPr>
            <a:r>
              <a:rPr lang="en-US" sz="2200" b="0" i="0" u="none" strike="noStrike" cap="none">
                <a:solidFill>
                  <a:schemeClr val="dk1"/>
                </a:solidFill>
                <a:latin typeface="Verdana"/>
                <a:ea typeface="Verdana"/>
                <a:cs typeface="Verdana"/>
                <a:sym typeface="Verdana"/>
              </a:rPr>
              <a:t>World War I and II dramatically changed Oceania, with islands turned into </a:t>
            </a:r>
            <a:r>
              <a:rPr lang="en-US" sz="2200" b="1" i="0" u="none" strike="noStrike" cap="none">
                <a:solidFill>
                  <a:schemeClr val="dk1"/>
                </a:solidFill>
                <a:latin typeface="Verdana"/>
                <a:ea typeface="Verdana"/>
                <a:cs typeface="Verdana"/>
                <a:sym typeface="Verdana"/>
              </a:rPr>
              <a:t>trust territories</a:t>
            </a:r>
            <a:r>
              <a:rPr lang="en-US" sz="2200" b="0" i="0" u="none" strike="noStrike" cap="none">
                <a:solidFill>
                  <a:schemeClr val="dk1"/>
                </a:solidFill>
                <a:latin typeface="Verdana"/>
                <a:ea typeface="Verdana"/>
                <a:cs typeface="Verdana"/>
                <a:sym typeface="Verdana"/>
              </a:rPr>
              <a:t>, or dependent areas under a foreign country’s temporary control.</a:t>
            </a:r>
            <a:endParaRPr/>
          </a:p>
          <a:p>
            <a:pPr marL="742950" marR="0" lvl="1" indent="-285750" algn="l" rtl="0">
              <a:lnSpc>
                <a:spcPct val="110000"/>
              </a:lnSpc>
              <a:spcBef>
                <a:spcPts val="1500"/>
              </a:spcBef>
              <a:spcAft>
                <a:spcPts val="0"/>
              </a:spcAft>
              <a:buClr>
                <a:schemeClr val="dk1"/>
              </a:buClr>
              <a:buSzPts val="2200"/>
              <a:buFont typeface="Arial"/>
              <a:buChar char="•"/>
            </a:pPr>
            <a:r>
              <a:rPr lang="en-US" sz="2200" b="0" i="0" u="none" strike="noStrike" cap="none">
                <a:solidFill>
                  <a:schemeClr val="dk1"/>
                </a:solidFill>
                <a:latin typeface="Verdana"/>
                <a:ea typeface="Verdana"/>
                <a:cs typeface="Verdana"/>
                <a:sym typeface="Verdana"/>
              </a:rPr>
              <a:t>Today, most islands enjoy independence, with many exercising dual forms of government that combine colonial influences with indigenous traditional practices.</a:t>
            </a:r>
            <a:endParaRPr/>
          </a:p>
        </p:txBody>
      </p:sp>
      <p:pic>
        <p:nvPicPr>
          <p:cNvPr id="106" name="Google Shape;106;p26">
            <a:hlinkClick r:id="" action="ppaction://hlinkshowjump?jump=nextslide"/>
          </p:cNvPr>
          <p:cNvPicPr preferRelativeResize="0"/>
          <p:nvPr/>
        </p:nvPicPr>
        <p:blipFill rotWithShape="1">
          <a:blip r:embed="rId4">
            <a:alphaModFix/>
          </a:blip>
          <a:srcRect/>
          <a:stretch/>
        </p:blipFill>
        <p:spPr>
          <a:xfrm>
            <a:off x="603250" y="7086600"/>
            <a:ext cx="234950" cy="320675"/>
          </a:xfrm>
          <a:prstGeom prst="rect">
            <a:avLst/>
          </a:prstGeom>
          <a:noFill/>
          <a:ln>
            <a:noFill/>
          </a:ln>
        </p:spPr>
      </p:pic>
      <p:sp>
        <p:nvSpPr>
          <p:cNvPr id="107" name="Google Shape;107;p26" descr="Image result for micronesia"/>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lt1"/>
              </a:solidFill>
              <a:latin typeface="Arial"/>
              <a:ea typeface="Arial"/>
              <a:cs typeface="Arial"/>
              <a:sym typeface="Arial"/>
            </a:endParaRPr>
          </a:p>
        </p:txBody>
      </p:sp>
      <p:sp>
        <p:nvSpPr>
          <p:cNvPr id="108" name="Google Shape;108;p26" descr="Image result for micronesia"/>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lt1"/>
              </a:solidFill>
              <a:latin typeface="Arial"/>
              <a:ea typeface="Arial"/>
              <a:cs typeface="Arial"/>
              <a:sym typeface="Arial"/>
            </a:endParaRPr>
          </a:p>
        </p:txBody>
      </p:sp>
      <p:sp>
        <p:nvSpPr>
          <p:cNvPr id="109" name="Google Shape;109;p26" descr="Image result for micronesia"/>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lt1"/>
              </a:solidFill>
              <a:latin typeface="Arial"/>
              <a:ea typeface="Arial"/>
              <a:cs typeface="Arial"/>
              <a:sym typeface="Arial"/>
            </a:endParaRPr>
          </a:p>
        </p:txBody>
      </p:sp>
      <p:pic>
        <p:nvPicPr>
          <p:cNvPr id="110" name="Google Shape;110;p26" descr="micronesia maps, map of micronesia"/>
          <p:cNvPicPr preferRelativeResize="0"/>
          <p:nvPr/>
        </p:nvPicPr>
        <p:blipFill rotWithShape="1">
          <a:blip r:embed="rId5">
            <a:alphaModFix/>
          </a:blip>
          <a:srcRect/>
          <a:stretch/>
        </p:blipFill>
        <p:spPr>
          <a:xfrm>
            <a:off x="1802606" y="4540250"/>
            <a:ext cx="7448550" cy="30765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pic>
        <p:nvPicPr>
          <p:cNvPr id="116" name="Google Shape;116;p27"/>
          <p:cNvPicPr preferRelativeResize="0"/>
          <p:nvPr/>
        </p:nvPicPr>
        <p:blipFill rotWithShape="1">
          <a:blip r:embed="rId3">
            <a:alphaModFix/>
          </a:blip>
          <a:srcRect/>
          <a:stretch/>
        </p:blipFill>
        <p:spPr>
          <a:xfrm>
            <a:off x="-3175" y="-3175"/>
            <a:ext cx="10164763" cy="7631113"/>
          </a:xfrm>
          <a:prstGeom prst="rect">
            <a:avLst/>
          </a:prstGeom>
          <a:noFill/>
          <a:ln>
            <a:noFill/>
          </a:ln>
        </p:spPr>
      </p:pic>
      <p:sp>
        <p:nvSpPr>
          <p:cNvPr id="117" name="Google Shape;117;p27"/>
          <p:cNvSpPr txBox="1"/>
          <p:nvPr/>
        </p:nvSpPr>
        <p:spPr>
          <a:xfrm>
            <a:off x="0" y="531812"/>
            <a:ext cx="10158413" cy="5257800"/>
          </a:xfrm>
          <a:prstGeom prst="rect">
            <a:avLst/>
          </a:prstGeom>
          <a:noFill/>
          <a:ln>
            <a:noFill/>
          </a:ln>
        </p:spPr>
        <p:txBody>
          <a:bodyPr spcFirstLastPara="1" wrap="square" lIns="90000" tIns="46800" rIns="90000" bIns="46800" anchor="t" anchorCtr="0">
            <a:noAutofit/>
          </a:bodyPr>
          <a:lstStyle/>
          <a:p>
            <a:pPr marL="457200" marR="0" lvl="1" indent="0" algn="l" rtl="0">
              <a:lnSpc>
                <a:spcPct val="110000"/>
              </a:lnSpc>
              <a:spcBef>
                <a:spcPts val="0"/>
              </a:spcBef>
              <a:spcAft>
                <a:spcPts val="0"/>
              </a:spcAft>
              <a:buNone/>
            </a:pPr>
            <a:r>
              <a:rPr lang="en-US" sz="2200" b="1" i="0" u="none" strike="noStrike" cap="none">
                <a:solidFill>
                  <a:schemeClr val="dk1"/>
                </a:solidFill>
                <a:latin typeface="Verdana"/>
                <a:ea typeface="Verdana"/>
                <a:cs typeface="Verdana"/>
                <a:sym typeface="Verdana"/>
              </a:rPr>
              <a:t>Population Patterns</a:t>
            </a:r>
            <a:endParaRPr/>
          </a:p>
          <a:p>
            <a:pPr marL="742950" marR="0" lvl="1" indent="-285750" algn="l" rtl="0">
              <a:lnSpc>
                <a:spcPct val="110000"/>
              </a:lnSpc>
              <a:spcBef>
                <a:spcPts val="1500"/>
              </a:spcBef>
              <a:spcAft>
                <a:spcPts val="0"/>
              </a:spcAft>
              <a:buClr>
                <a:schemeClr val="dk1"/>
              </a:buClr>
              <a:buSzPts val="2200"/>
              <a:buFont typeface="Arial"/>
              <a:buChar char="•"/>
            </a:pPr>
            <a:r>
              <a:rPr lang="en-US" sz="2200" b="0" i="0" u="none" strike="noStrike" cap="none">
                <a:solidFill>
                  <a:schemeClr val="dk1"/>
                </a:solidFill>
                <a:latin typeface="Verdana"/>
                <a:ea typeface="Verdana"/>
                <a:cs typeface="Verdana"/>
                <a:sym typeface="Verdana"/>
              </a:rPr>
              <a:t>Melanesia </a:t>
            </a:r>
            <a:r>
              <a:rPr lang="en-US" sz="2200" b="0" i="0" u="none" strike="noStrike" cap="none">
                <a:solidFill>
                  <a:srgbClr val="000000"/>
                </a:solidFill>
                <a:latin typeface="Verdana"/>
                <a:ea typeface="Verdana"/>
                <a:cs typeface="Verdana"/>
                <a:sym typeface="Verdana"/>
              </a:rPr>
              <a:t>includes Papua New Guinea, Fiji, the Solomon Islands, and New Caledonia, though island cultures differ greatly.</a:t>
            </a:r>
            <a:endParaRPr/>
          </a:p>
          <a:p>
            <a:pPr marL="742950" marR="0" lvl="1" indent="-285750" algn="l" rtl="0">
              <a:lnSpc>
                <a:spcPct val="110000"/>
              </a:lnSpc>
              <a:spcBef>
                <a:spcPts val="1500"/>
              </a:spcBef>
              <a:spcAft>
                <a:spcPts val="0"/>
              </a:spcAft>
              <a:buClr>
                <a:srgbClr val="000000"/>
              </a:buClr>
              <a:buSzPts val="2200"/>
              <a:buFont typeface="Arial"/>
              <a:buChar char="•"/>
            </a:pPr>
            <a:r>
              <a:rPr lang="en-US" sz="2200" b="0" i="0" u="none" strike="noStrike" cap="none">
                <a:solidFill>
                  <a:srgbClr val="000000"/>
                </a:solidFill>
                <a:latin typeface="Verdana"/>
                <a:ea typeface="Verdana"/>
                <a:cs typeface="Verdana"/>
                <a:sym typeface="Verdana"/>
              </a:rPr>
              <a:t>Micronesia’s densely populated islands include the Federated States of Micronesia, Nauru, Kiribati, Guam, and the Mariana Islands.</a:t>
            </a:r>
            <a:endParaRPr/>
          </a:p>
          <a:p>
            <a:pPr marL="742950" marR="0" lvl="1" indent="-285750" algn="l" rtl="0">
              <a:lnSpc>
                <a:spcPct val="110000"/>
              </a:lnSpc>
              <a:spcBef>
                <a:spcPts val="1500"/>
              </a:spcBef>
              <a:spcAft>
                <a:spcPts val="0"/>
              </a:spcAft>
              <a:buClr>
                <a:srgbClr val="000000"/>
              </a:buClr>
              <a:buSzPts val="2200"/>
              <a:buFont typeface="Arial"/>
              <a:buChar char="•"/>
            </a:pPr>
            <a:r>
              <a:rPr lang="en-US" sz="2200" b="0" i="0" u="none" strike="noStrike" cap="none">
                <a:solidFill>
                  <a:srgbClr val="000000"/>
                </a:solidFill>
                <a:latin typeface="Verdana"/>
                <a:ea typeface="Verdana"/>
                <a:cs typeface="Verdana"/>
                <a:sym typeface="Verdana"/>
              </a:rPr>
              <a:t>Polynesia includes Samoa, Tonga, Tuvalu, and French Polynesia, with most sharing similar languages and culture. </a:t>
            </a:r>
            <a:endParaRPr sz="2200" b="0" i="0" u="none" strike="noStrike" cap="none">
              <a:solidFill>
                <a:srgbClr val="000000"/>
              </a:solidFill>
              <a:latin typeface="Verdana"/>
              <a:ea typeface="Verdana"/>
              <a:cs typeface="Verdana"/>
              <a:sym typeface="Verdana"/>
            </a:endParaRPr>
          </a:p>
          <a:p>
            <a:pPr marL="742950" marR="0" lvl="1" indent="-285750" algn="l" rtl="0">
              <a:lnSpc>
                <a:spcPct val="110000"/>
              </a:lnSpc>
              <a:spcBef>
                <a:spcPts val="1500"/>
              </a:spcBef>
              <a:spcAft>
                <a:spcPts val="0"/>
              </a:spcAft>
              <a:buClr>
                <a:srgbClr val="000000"/>
              </a:buClr>
              <a:buSzPts val="2200"/>
              <a:buFont typeface="Arial"/>
              <a:buChar char="•"/>
            </a:pPr>
            <a:r>
              <a:rPr lang="en-US" sz="2200" b="0" i="0" u="none" strike="noStrike" cap="none">
                <a:solidFill>
                  <a:srgbClr val="000000"/>
                </a:solidFill>
                <a:latin typeface="Verdana"/>
                <a:ea typeface="Verdana"/>
                <a:cs typeface="Verdana"/>
                <a:sym typeface="Verdana"/>
              </a:rPr>
              <a:t>Populations vary widely</a:t>
            </a:r>
            <a:r>
              <a:rPr lang="en-US" sz="2200" b="0" i="0" u="none" strike="noStrike" cap="none">
                <a:solidFill>
                  <a:schemeClr val="dk1"/>
                </a:solidFill>
                <a:latin typeface="Verdana"/>
                <a:ea typeface="Verdana"/>
                <a:cs typeface="Verdana"/>
                <a:sym typeface="Verdana"/>
              </a:rPr>
              <a:t>from island to island. </a:t>
            </a:r>
            <a:endParaRPr/>
          </a:p>
        </p:txBody>
      </p:sp>
      <p:pic>
        <p:nvPicPr>
          <p:cNvPr id="118" name="Google Shape;118;p27">
            <a:hlinkClick r:id="" action="ppaction://hlinkshowjump?jump=previousslide"/>
          </p:cNvPr>
          <p:cNvPicPr preferRelativeResize="0"/>
          <p:nvPr/>
        </p:nvPicPr>
        <p:blipFill rotWithShape="1">
          <a:blip r:embed="rId4">
            <a:alphaModFix/>
          </a:blip>
          <a:srcRect/>
          <a:stretch/>
        </p:blipFill>
        <p:spPr>
          <a:xfrm>
            <a:off x="220663" y="7086600"/>
            <a:ext cx="234950" cy="320675"/>
          </a:xfrm>
          <a:prstGeom prst="rect">
            <a:avLst/>
          </a:prstGeom>
          <a:noFill/>
          <a:ln>
            <a:noFill/>
          </a:ln>
        </p:spPr>
      </p:pic>
      <p:pic>
        <p:nvPicPr>
          <p:cNvPr id="119" name="Google Shape;119;p27">
            <a:hlinkClick r:id="" action="ppaction://hlinkshowjump?jump=nextslide"/>
          </p:cNvPr>
          <p:cNvPicPr preferRelativeResize="0"/>
          <p:nvPr/>
        </p:nvPicPr>
        <p:blipFill rotWithShape="1">
          <a:blip r:embed="rId5">
            <a:alphaModFix/>
          </a:blip>
          <a:srcRect/>
          <a:stretch/>
        </p:blipFill>
        <p:spPr>
          <a:xfrm>
            <a:off x="603250" y="7086600"/>
            <a:ext cx="234950" cy="320675"/>
          </a:xfrm>
          <a:prstGeom prst="rect">
            <a:avLst/>
          </a:prstGeom>
          <a:noFill/>
          <a:ln>
            <a:noFill/>
          </a:ln>
        </p:spPr>
      </p:pic>
      <p:sp>
        <p:nvSpPr>
          <p:cNvPr id="120" name="Google Shape;120;p27"/>
          <p:cNvSpPr txBox="1"/>
          <p:nvPr/>
        </p:nvSpPr>
        <p:spPr>
          <a:xfrm>
            <a:off x="139700" y="20638"/>
            <a:ext cx="8292306" cy="402291"/>
          </a:xfrm>
          <a:prstGeom prst="rect">
            <a:avLst/>
          </a:prstGeom>
          <a:noFill/>
          <a:ln>
            <a:noFill/>
          </a:ln>
        </p:spPr>
        <p:txBody>
          <a:bodyPr spcFirstLastPara="1" wrap="square" lIns="90000" tIns="46800" rIns="90000" bIns="46800" anchor="t" anchorCtr="0">
            <a:noAutofit/>
          </a:bodyPr>
          <a:lstStyle/>
          <a:p>
            <a:pPr marL="0" marR="0" lvl="0" indent="0" algn="l" rtl="0">
              <a:spcBef>
                <a:spcPts val="0"/>
              </a:spcBef>
              <a:spcAft>
                <a:spcPts val="0"/>
              </a:spcAft>
              <a:buNone/>
            </a:pPr>
            <a:r>
              <a:rPr lang="en-US" sz="2000" b="1">
                <a:solidFill>
                  <a:schemeClr val="lt1"/>
                </a:solidFill>
                <a:latin typeface="Verdana"/>
                <a:ea typeface="Verdana"/>
                <a:cs typeface="Verdana"/>
                <a:sym typeface="Verdana"/>
              </a:rPr>
              <a:t>Human Geography of Oceania</a:t>
            </a:r>
            <a:endParaRPr sz="2000" b="1">
              <a:solidFill>
                <a:schemeClr val="lt1"/>
              </a:solidFill>
              <a:latin typeface="Verdana"/>
              <a:ea typeface="Verdana"/>
              <a:cs typeface="Verdana"/>
              <a:sym typeface="Verdana"/>
            </a:endParaRPr>
          </a:p>
        </p:txBody>
      </p:sp>
      <p:pic>
        <p:nvPicPr>
          <p:cNvPr id="121" name="Google Shape;121;p27" descr="http://upload.wikimedia.org/wikipedia/commons/thumb/9/93/Pacific_Culture_Areas.jpg/800px-Pacific_Culture_Areas.jpg"/>
          <p:cNvPicPr preferRelativeResize="0"/>
          <p:nvPr/>
        </p:nvPicPr>
        <p:blipFill rotWithShape="1">
          <a:blip r:embed="rId6">
            <a:alphaModFix/>
          </a:blip>
          <a:srcRect/>
          <a:stretch/>
        </p:blipFill>
        <p:spPr>
          <a:xfrm>
            <a:off x="2488406" y="4668396"/>
            <a:ext cx="6324600" cy="2950016"/>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26"/>
        <p:cNvGrpSpPr/>
        <p:nvPr/>
      </p:nvGrpSpPr>
      <p:grpSpPr>
        <a:xfrm>
          <a:off x="0" y="0"/>
          <a:ext cx="0" cy="0"/>
          <a:chOff x="0" y="0"/>
          <a:chExt cx="0" cy="0"/>
        </a:xfrm>
      </p:grpSpPr>
      <p:pic>
        <p:nvPicPr>
          <p:cNvPr id="127" name="Google Shape;127;p28"/>
          <p:cNvPicPr preferRelativeResize="0"/>
          <p:nvPr/>
        </p:nvPicPr>
        <p:blipFill rotWithShape="1">
          <a:blip r:embed="rId3">
            <a:alphaModFix/>
          </a:blip>
          <a:srcRect/>
          <a:stretch/>
        </p:blipFill>
        <p:spPr>
          <a:xfrm>
            <a:off x="-3175" y="-3175"/>
            <a:ext cx="10164763" cy="7631113"/>
          </a:xfrm>
          <a:prstGeom prst="rect">
            <a:avLst/>
          </a:prstGeom>
          <a:noFill/>
          <a:ln>
            <a:noFill/>
          </a:ln>
        </p:spPr>
      </p:pic>
      <p:sp>
        <p:nvSpPr>
          <p:cNvPr id="128" name="Google Shape;128;p28"/>
          <p:cNvSpPr txBox="1"/>
          <p:nvPr/>
        </p:nvSpPr>
        <p:spPr>
          <a:xfrm>
            <a:off x="1" y="608012"/>
            <a:ext cx="5536405" cy="5511799"/>
          </a:xfrm>
          <a:prstGeom prst="rect">
            <a:avLst/>
          </a:prstGeom>
          <a:noFill/>
          <a:ln>
            <a:noFill/>
          </a:ln>
        </p:spPr>
        <p:txBody>
          <a:bodyPr spcFirstLastPara="1" wrap="square" lIns="90000" tIns="46800" rIns="90000" bIns="46800" anchor="t" anchorCtr="0">
            <a:noAutofit/>
          </a:bodyPr>
          <a:lstStyle/>
          <a:p>
            <a:pPr marL="457200" marR="0" lvl="1" indent="0" algn="l" rtl="0">
              <a:lnSpc>
                <a:spcPct val="110000"/>
              </a:lnSpc>
              <a:spcBef>
                <a:spcPts val="0"/>
              </a:spcBef>
              <a:spcAft>
                <a:spcPts val="0"/>
              </a:spcAft>
              <a:buNone/>
            </a:pPr>
            <a:r>
              <a:rPr lang="en-US" sz="2200" b="1" i="0" u="none" strike="noStrike" cap="none">
                <a:solidFill>
                  <a:schemeClr val="dk1"/>
                </a:solidFill>
                <a:latin typeface="Verdana"/>
                <a:ea typeface="Verdana"/>
                <a:cs typeface="Verdana"/>
                <a:sym typeface="Verdana"/>
              </a:rPr>
              <a:t>Society and Culture Today</a:t>
            </a:r>
            <a:endParaRPr/>
          </a:p>
          <a:p>
            <a:pPr marL="742950" marR="0" lvl="1" indent="-285750" algn="l" rtl="0">
              <a:lnSpc>
                <a:spcPct val="110000"/>
              </a:lnSpc>
              <a:spcBef>
                <a:spcPts val="1500"/>
              </a:spcBef>
              <a:spcAft>
                <a:spcPts val="0"/>
              </a:spcAft>
              <a:buClr>
                <a:schemeClr val="dk1"/>
              </a:buClr>
              <a:buSzPts val="2200"/>
              <a:buFont typeface="Arial"/>
              <a:buChar char="•"/>
            </a:pPr>
            <a:r>
              <a:rPr lang="en-US" sz="2200" b="0" i="0" u="none" strike="noStrike" cap="none">
                <a:solidFill>
                  <a:schemeClr val="dk1"/>
                </a:solidFill>
                <a:latin typeface="Verdana"/>
                <a:ea typeface="Verdana"/>
                <a:cs typeface="Verdana"/>
                <a:sym typeface="Verdana"/>
              </a:rPr>
              <a:t>South Pacific countries practice a blend of European, Asian, and indigenous traditions.</a:t>
            </a:r>
            <a:endParaRPr/>
          </a:p>
          <a:p>
            <a:pPr marL="742950" marR="0" lvl="1" indent="-285750" algn="l" rtl="0">
              <a:lnSpc>
                <a:spcPct val="110000"/>
              </a:lnSpc>
              <a:spcBef>
                <a:spcPts val="1500"/>
              </a:spcBef>
              <a:spcAft>
                <a:spcPts val="0"/>
              </a:spcAft>
              <a:buClr>
                <a:schemeClr val="dk1"/>
              </a:buClr>
              <a:buSzPts val="2200"/>
              <a:buFont typeface="Arial"/>
              <a:buChar char="•"/>
            </a:pPr>
            <a:r>
              <a:rPr lang="en-US" sz="2200" b="0" i="0" u="none" strike="noStrike" cap="none">
                <a:solidFill>
                  <a:schemeClr val="dk1"/>
                </a:solidFill>
                <a:latin typeface="Verdana"/>
                <a:ea typeface="Verdana"/>
                <a:cs typeface="Verdana"/>
                <a:sym typeface="Verdana"/>
              </a:rPr>
              <a:t>French is widely spoken, along with varieties of </a:t>
            </a:r>
            <a:r>
              <a:rPr lang="en-US" sz="2200" b="1" i="0" u="none" strike="noStrike" cap="none">
                <a:solidFill>
                  <a:schemeClr val="dk1"/>
                </a:solidFill>
                <a:latin typeface="Verdana"/>
                <a:ea typeface="Verdana"/>
                <a:cs typeface="Verdana"/>
                <a:sym typeface="Verdana"/>
              </a:rPr>
              <a:t>pidgin English</a:t>
            </a:r>
            <a:r>
              <a:rPr lang="en-US" sz="2200" b="0" i="0" u="none" strike="noStrike" cap="none">
                <a:solidFill>
                  <a:schemeClr val="dk1"/>
                </a:solidFill>
                <a:latin typeface="Verdana"/>
                <a:ea typeface="Verdana"/>
                <a:cs typeface="Verdana"/>
                <a:sym typeface="Verdana"/>
              </a:rPr>
              <a:t>, a mix of English and an indigenous language.</a:t>
            </a:r>
            <a:endParaRPr/>
          </a:p>
          <a:p>
            <a:pPr marL="742950" marR="0" lvl="1" indent="-285750" algn="l" rtl="0">
              <a:lnSpc>
                <a:spcPct val="110000"/>
              </a:lnSpc>
              <a:spcBef>
                <a:spcPts val="1500"/>
              </a:spcBef>
              <a:spcAft>
                <a:spcPts val="0"/>
              </a:spcAft>
              <a:buClr>
                <a:srgbClr val="000000"/>
              </a:buClr>
              <a:buSzPts val="2200"/>
              <a:buFont typeface="Arial"/>
              <a:buChar char="•"/>
            </a:pPr>
            <a:r>
              <a:rPr lang="en-US" sz="2200" b="0" i="0" u="none" strike="noStrike" cap="none">
                <a:solidFill>
                  <a:srgbClr val="000000"/>
                </a:solidFill>
                <a:latin typeface="Verdana"/>
                <a:ea typeface="Verdana"/>
                <a:cs typeface="Verdana"/>
                <a:sym typeface="Verdana"/>
              </a:rPr>
              <a:t>The quality of the islands’ education and healthcare vary widely, and many islands suffer from poor economic prospects.</a:t>
            </a:r>
            <a:endParaRPr/>
          </a:p>
          <a:p>
            <a:pPr marL="742950" marR="0" lvl="1" indent="-285750" algn="l" rtl="0">
              <a:lnSpc>
                <a:spcPct val="110000"/>
              </a:lnSpc>
              <a:spcBef>
                <a:spcPts val="1500"/>
              </a:spcBef>
              <a:spcAft>
                <a:spcPts val="0"/>
              </a:spcAft>
              <a:buClr>
                <a:srgbClr val="000000"/>
              </a:buClr>
              <a:buSzPts val="2200"/>
              <a:buFont typeface="Arial"/>
              <a:buChar char="•"/>
            </a:pPr>
            <a:r>
              <a:rPr lang="en-US" sz="2200" b="0" i="0" u="none" strike="noStrike" cap="none">
                <a:solidFill>
                  <a:srgbClr val="000000"/>
                </a:solidFill>
                <a:latin typeface="Verdana"/>
                <a:ea typeface="Verdana"/>
                <a:cs typeface="Verdana"/>
                <a:sym typeface="Verdana"/>
              </a:rPr>
              <a:t>The status of women is of great concern, as</a:t>
            </a:r>
            <a:r>
              <a:rPr lang="en-US" sz="2200" b="0" i="0" u="none" strike="noStrike" cap="none">
                <a:solidFill>
                  <a:schemeClr val="dk1"/>
                </a:solidFill>
                <a:latin typeface="Verdana"/>
                <a:ea typeface="Verdana"/>
                <a:cs typeface="Verdana"/>
                <a:sym typeface="Verdana"/>
              </a:rPr>
              <a:t> some cultural practices tolerate violence against women.</a:t>
            </a:r>
            <a:endParaRPr/>
          </a:p>
        </p:txBody>
      </p:sp>
      <p:pic>
        <p:nvPicPr>
          <p:cNvPr id="129" name="Google Shape;129;p28">
            <a:hlinkClick r:id="" action="ppaction://hlinkshowjump?jump=previousslide"/>
          </p:cNvPr>
          <p:cNvPicPr preferRelativeResize="0"/>
          <p:nvPr/>
        </p:nvPicPr>
        <p:blipFill rotWithShape="1">
          <a:blip r:embed="rId4">
            <a:alphaModFix/>
          </a:blip>
          <a:srcRect/>
          <a:stretch/>
        </p:blipFill>
        <p:spPr>
          <a:xfrm>
            <a:off x="220663" y="7086600"/>
            <a:ext cx="234950" cy="320675"/>
          </a:xfrm>
          <a:prstGeom prst="rect">
            <a:avLst/>
          </a:prstGeom>
          <a:noFill/>
          <a:ln>
            <a:noFill/>
          </a:ln>
        </p:spPr>
      </p:pic>
      <p:pic>
        <p:nvPicPr>
          <p:cNvPr id="130" name="Google Shape;130;p28">
            <a:hlinkClick r:id="" action="ppaction://hlinkshowjump?jump=nextslide"/>
          </p:cNvPr>
          <p:cNvPicPr preferRelativeResize="0"/>
          <p:nvPr/>
        </p:nvPicPr>
        <p:blipFill rotWithShape="1">
          <a:blip r:embed="rId5">
            <a:alphaModFix/>
          </a:blip>
          <a:srcRect/>
          <a:stretch/>
        </p:blipFill>
        <p:spPr>
          <a:xfrm>
            <a:off x="603250" y="7086600"/>
            <a:ext cx="234950" cy="320675"/>
          </a:xfrm>
          <a:prstGeom prst="rect">
            <a:avLst/>
          </a:prstGeom>
          <a:noFill/>
          <a:ln>
            <a:noFill/>
          </a:ln>
        </p:spPr>
      </p:pic>
      <p:sp>
        <p:nvSpPr>
          <p:cNvPr id="131" name="Google Shape;131;p28"/>
          <p:cNvSpPr txBox="1"/>
          <p:nvPr/>
        </p:nvSpPr>
        <p:spPr>
          <a:xfrm>
            <a:off x="139700" y="20638"/>
            <a:ext cx="8292306" cy="402291"/>
          </a:xfrm>
          <a:prstGeom prst="rect">
            <a:avLst/>
          </a:prstGeom>
          <a:noFill/>
          <a:ln>
            <a:noFill/>
          </a:ln>
        </p:spPr>
        <p:txBody>
          <a:bodyPr spcFirstLastPara="1" wrap="square" lIns="90000" tIns="46800" rIns="90000" bIns="46800" anchor="t" anchorCtr="0">
            <a:noAutofit/>
          </a:bodyPr>
          <a:lstStyle/>
          <a:p>
            <a:pPr marL="0" marR="0" lvl="0" indent="0" algn="l" rtl="0">
              <a:spcBef>
                <a:spcPts val="0"/>
              </a:spcBef>
              <a:spcAft>
                <a:spcPts val="0"/>
              </a:spcAft>
              <a:buNone/>
            </a:pPr>
            <a:r>
              <a:rPr lang="en-US" sz="2000" b="1">
                <a:solidFill>
                  <a:schemeClr val="lt1"/>
                </a:solidFill>
                <a:latin typeface="Verdana"/>
                <a:ea typeface="Verdana"/>
                <a:cs typeface="Verdana"/>
                <a:sym typeface="Verdana"/>
              </a:rPr>
              <a:t>Human Geography of Oceania</a:t>
            </a:r>
            <a:endParaRPr sz="2000" b="1">
              <a:solidFill>
                <a:schemeClr val="lt1"/>
              </a:solidFill>
              <a:latin typeface="Verdana"/>
              <a:ea typeface="Verdana"/>
              <a:cs typeface="Verdana"/>
              <a:sym typeface="Verdana"/>
            </a:endParaRPr>
          </a:p>
        </p:txBody>
      </p:sp>
      <p:pic>
        <p:nvPicPr>
          <p:cNvPr id="132" name="Google Shape;132;p28" descr="http://pncp.net/sites/pncp.net/files/page-images/2013.09.06_Malaysia.jpg"/>
          <p:cNvPicPr preferRelativeResize="0"/>
          <p:nvPr/>
        </p:nvPicPr>
        <p:blipFill rotWithShape="1">
          <a:blip r:embed="rId6">
            <a:alphaModFix/>
          </a:blip>
          <a:srcRect/>
          <a:stretch/>
        </p:blipFill>
        <p:spPr>
          <a:xfrm>
            <a:off x="5536406" y="1293812"/>
            <a:ext cx="4622007" cy="38862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Google Shape;138;p29"/>
          <p:cNvSpPr txBox="1">
            <a:spLocks noGrp="1"/>
          </p:cNvSpPr>
          <p:nvPr>
            <p:ph type="title"/>
          </p:nvPr>
        </p:nvSpPr>
        <p:spPr>
          <a:xfrm>
            <a:off x="508000" y="303213"/>
            <a:ext cx="9137700" cy="1266900"/>
          </a:xfrm>
          <a:prstGeom prst="rect">
            <a:avLst/>
          </a:prstGeom>
        </p:spPr>
        <p:txBody>
          <a:bodyPr spcFirstLastPara="1" wrap="square" lIns="0" tIns="0" rIns="0" bIns="0" anchor="ctr" anchorCtr="0">
            <a:noAutofit/>
          </a:bodyPr>
          <a:lstStyle/>
          <a:p>
            <a:pPr marL="0" lvl="0" indent="0" algn="ctr" rtl="0">
              <a:spcBef>
                <a:spcPts val="0"/>
              </a:spcBef>
              <a:spcAft>
                <a:spcPts val="0"/>
              </a:spcAft>
              <a:buNone/>
            </a:pPr>
            <a:r>
              <a:rPr lang="en-US"/>
              <a:t>Pidgin English</a:t>
            </a:r>
            <a:endParaRPr/>
          </a:p>
        </p:txBody>
      </p:sp>
      <p:sp>
        <p:nvSpPr>
          <p:cNvPr id="139" name="Google Shape;139;p29"/>
          <p:cNvSpPr txBox="1">
            <a:spLocks noGrp="1"/>
          </p:cNvSpPr>
          <p:nvPr>
            <p:ph type="body" idx="1"/>
          </p:nvPr>
        </p:nvSpPr>
        <p:spPr>
          <a:xfrm>
            <a:off x="508000" y="1782763"/>
            <a:ext cx="9137700" cy="5022900"/>
          </a:xfrm>
          <a:prstGeom prst="rect">
            <a:avLst/>
          </a:prstGeom>
        </p:spPr>
        <p:txBody>
          <a:bodyPr spcFirstLastPara="1" wrap="square" lIns="0" tIns="0" rIns="0" bIns="0" anchor="t" anchorCtr="0">
            <a:noAutofit/>
          </a:bodyPr>
          <a:lstStyle/>
          <a:p>
            <a:pPr marL="0" lvl="0" indent="0" algn="l" rtl="0">
              <a:spcBef>
                <a:spcPts val="900"/>
              </a:spcBef>
              <a:spcAft>
                <a:spcPts val="0"/>
              </a:spcAft>
              <a:buNone/>
            </a:pPr>
            <a:endParaRPr/>
          </a:p>
        </p:txBody>
      </p:sp>
      <p:pic>
        <p:nvPicPr>
          <p:cNvPr id="140" name="Google Shape;140;p29" descr="Learn how to speak basic phrases in Tok Pisin (Pidgin of Papua New Guinea).&#10;&#10;Learn more about YWAM Ships Kona at our website: https://ywamshipskona.org&#10;&#10;Interested in doing a DTS? Take a look here and learn more: https://ywamshipskona.org/lp/discipleship-training-school-hawaii/?fbclid=IwAR0-YdyCqMEKVzCTW18qg8rDGJJeH-3siuaK2EKU4aLfLnwB755kIajE2TY&#10;&#10;On Camera: Mathew Yaro&#10;Video by: Ben and Serena Fontaine" title="Papua New Guinea - Tok Pisin Introduction Lesson">
            <a:hlinkClick r:id="rId3"/>
          </p:cNvPr>
          <p:cNvPicPr preferRelativeResize="0"/>
          <p:nvPr/>
        </p:nvPicPr>
        <p:blipFill>
          <a:blip r:embed="rId4">
            <a:alphaModFix/>
          </a:blip>
          <a:stretch>
            <a:fillRect/>
          </a:stretch>
        </p:blipFill>
        <p:spPr>
          <a:xfrm>
            <a:off x="2793200" y="2093913"/>
            <a:ext cx="4572000" cy="34290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0"/>
                                        </p:tgtEl>
                                        <p:attrNameLst>
                                          <p:attrName>style.visibility</p:attrName>
                                        </p:attrNameLst>
                                      </p:cBhvr>
                                      <p:to>
                                        <p:strVal val="visible"/>
                                      </p:to>
                                    </p:set>
                                    <p:animEffect transition="in" filter="fade">
                                      <p:cBhvr>
                                        <p:cTn id="7" dur="1000"/>
                                        <p:tgtEl>
                                          <p:spTgt spid="1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pic>
        <p:nvPicPr>
          <p:cNvPr id="146" name="Google Shape;146;p30"/>
          <p:cNvPicPr preferRelativeResize="0"/>
          <p:nvPr/>
        </p:nvPicPr>
        <p:blipFill rotWithShape="1">
          <a:blip r:embed="rId3">
            <a:alphaModFix/>
          </a:blip>
          <a:srcRect/>
          <a:stretch/>
        </p:blipFill>
        <p:spPr>
          <a:xfrm>
            <a:off x="0" y="-14288"/>
            <a:ext cx="10164763" cy="7631113"/>
          </a:xfrm>
          <a:prstGeom prst="rect">
            <a:avLst/>
          </a:prstGeom>
          <a:noFill/>
          <a:ln>
            <a:noFill/>
          </a:ln>
        </p:spPr>
      </p:pic>
      <p:sp>
        <p:nvSpPr>
          <p:cNvPr id="147" name="Google Shape;147;p30"/>
          <p:cNvSpPr txBox="1"/>
          <p:nvPr/>
        </p:nvSpPr>
        <p:spPr>
          <a:xfrm>
            <a:off x="139701" y="531812"/>
            <a:ext cx="5765100" cy="4980000"/>
          </a:xfrm>
          <a:prstGeom prst="rect">
            <a:avLst/>
          </a:prstGeom>
          <a:noFill/>
          <a:ln>
            <a:noFill/>
          </a:ln>
        </p:spPr>
        <p:txBody>
          <a:bodyPr spcFirstLastPara="1" wrap="square" lIns="90000" tIns="46800" rIns="90000" bIns="46800" anchor="t" anchorCtr="0">
            <a:noAutofit/>
          </a:bodyPr>
          <a:lstStyle/>
          <a:p>
            <a:pPr marL="457200" marR="0" lvl="1" indent="0" algn="l" rtl="0">
              <a:lnSpc>
                <a:spcPct val="110000"/>
              </a:lnSpc>
              <a:spcBef>
                <a:spcPts val="0"/>
              </a:spcBef>
              <a:spcAft>
                <a:spcPts val="0"/>
              </a:spcAft>
              <a:buNone/>
            </a:pPr>
            <a:r>
              <a:rPr lang="en-US" sz="2200" b="1" i="0" u="none" strike="noStrike" cap="none">
                <a:solidFill>
                  <a:schemeClr val="dk1"/>
                </a:solidFill>
                <a:latin typeface="Verdana"/>
                <a:ea typeface="Verdana"/>
                <a:cs typeface="Verdana"/>
                <a:sym typeface="Verdana"/>
              </a:rPr>
              <a:t>Economic Activities</a:t>
            </a:r>
            <a:endParaRPr/>
          </a:p>
          <a:p>
            <a:pPr marL="742950" marR="0" lvl="1" indent="-285750" algn="l" rtl="0">
              <a:lnSpc>
                <a:spcPct val="110000"/>
              </a:lnSpc>
              <a:spcBef>
                <a:spcPts val="1500"/>
              </a:spcBef>
              <a:spcAft>
                <a:spcPts val="0"/>
              </a:spcAft>
              <a:buClr>
                <a:srgbClr val="000000"/>
              </a:buClr>
              <a:buSzPts val="2200"/>
              <a:buFont typeface="Arial"/>
              <a:buChar char="•"/>
            </a:pPr>
            <a:r>
              <a:rPr lang="en-US" sz="2200" b="0" i="0" u="none" strike="noStrike" cap="none">
                <a:solidFill>
                  <a:srgbClr val="000000"/>
                </a:solidFill>
                <a:latin typeface="Verdana"/>
                <a:ea typeface="Verdana"/>
                <a:cs typeface="Verdana"/>
                <a:sym typeface="Verdana"/>
              </a:rPr>
              <a:t>Agriculture is the sub-region’s main economic activity, but ecotourism is becoming more popular.</a:t>
            </a:r>
            <a:endParaRPr/>
          </a:p>
          <a:p>
            <a:pPr marL="742950" marR="0" lvl="1" indent="-285750" algn="l" rtl="0">
              <a:lnSpc>
                <a:spcPct val="110000"/>
              </a:lnSpc>
              <a:spcBef>
                <a:spcPts val="1500"/>
              </a:spcBef>
              <a:spcAft>
                <a:spcPts val="0"/>
              </a:spcAft>
              <a:buClr>
                <a:srgbClr val="000000"/>
              </a:buClr>
              <a:buSzPts val="2200"/>
              <a:buFont typeface="Arial"/>
              <a:buChar char="•"/>
            </a:pPr>
            <a:r>
              <a:rPr lang="en-US" sz="2200" b="0" i="0" u="none" strike="noStrike" cap="none">
                <a:solidFill>
                  <a:srgbClr val="000000"/>
                </a:solidFill>
                <a:latin typeface="Verdana"/>
                <a:ea typeface="Verdana"/>
                <a:cs typeface="Verdana"/>
                <a:sym typeface="Verdana"/>
              </a:rPr>
              <a:t>Trade between Oceania and the rest of the world has increased because of improvements in both transportation and communications.</a:t>
            </a:r>
            <a:endParaRPr/>
          </a:p>
          <a:p>
            <a:pPr marL="742950" marR="0" lvl="1" indent="-285750" algn="l" rtl="0">
              <a:lnSpc>
                <a:spcPct val="110000"/>
              </a:lnSpc>
              <a:spcBef>
                <a:spcPts val="1500"/>
              </a:spcBef>
              <a:spcAft>
                <a:spcPts val="0"/>
              </a:spcAft>
              <a:buClr>
                <a:srgbClr val="000000"/>
              </a:buClr>
              <a:buSzPts val="2200"/>
              <a:buFont typeface="Arial"/>
              <a:buChar char="•"/>
            </a:pPr>
            <a:r>
              <a:rPr lang="en-US" sz="2200" b="0" i="0" u="none" strike="noStrike" cap="none">
                <a:solidFill>
                  <a:srgbClr val="000000"/>
                </a:solidFill>
                <a:latin typeface="Verdana"/>
                <a:ea typeface="Verdana"/>
                <a:cs typeface="Verdana"/>
                <a:sym typeface="Verdana"/>
              </a:rPr>
              <a:t>Agriculture and mining produce most </a:t>
            </a:r>
            <a:r>
              <a:rPr lang="en-US" sz="2200" b="0" i="0" u="none" strike="noStrike" cap="none">
                <a:solidFill>
                  <a:schemeClr val="dk1"/>
                </a:solidFill>
                <a:latin typeface="Verdana"/>
                <a:ea typeface="Verdana"/>
                <a:cs typeface="Verdana"/>
                <a:sym typeface="Verdana"/>
              </a:rPr>
              <a:t>of the area’s export income, but handicrafts, such as baskets, masks, and pottery, also contribute.</a:t>
            </a:r>
            <a:endParaRPr/>
          </a:p>
        </p:txBody>
      </p:sp>
      <p:pic>
        <p:nvPicPr>
          <p:cNvPr id="148" name="Google Shape;148;p30">
            <a:hlinkClick r:id="" action="ppaction://hlinkshowjump?jump=previousslide"/>
          </p:cNvPr>
          <p:cNvPicPr preferRelativeResize="0"/>
          <p:nvPr/>
        </p:nvPicPr>
        <p:blipFill rotWithShape="1">
          <a:blip r:embed="rId4">
            <a:alphaModFix/>
          </a:blip>
          <a:srcRect/>
          <a:stretch/>
        </p:blipFill>
        <p:spPr>
          <a:xfrm>
            <a:off x="220663" y="7086600"/>
            <a:ext cx="234950" cy="320675"/>
          </a:xfrm>
          <a:prstGeom prst="rect">
            <a:avLst/>
          </a:prstGeom>
          <a:noFill/>
          <a:ln>
            <a:noFill/>
          </a:ln>
        </p:spPr>
      </p:pic>
      <p:sp>
        <p:nvSpPr>
          <p:cNvPr id="149" name="Google Shape;149;p30"/>
          <p:cNvSpPr txBox="1"/>
          <p:nvPr/>
        </p:nvSpPr>
        <p:spPr>
          <a:xfrm>
            <a:off x="139700" y="20638"/>
            <a:ext cx="8292306" cy="402291"/>
          </a:xfrm>
          <a:prstGeom prst="rect">
            <a:avLst/>
          </a:prstGeom>
          <a:noFill/>
          <a:ln>
            <a:noFill/>
          </a:ln>
        </p:spPr>
        <p:txBody>
          <a:bodyPr spcFirstLastPara="1" wrap="square" lIns="90000" tIns="46800" rIns="90000" bIns="46800" anchor="t" anchorCtr="0">
            <a:noAutofit/>
          </a:bodyPr>
          <a:lstStyle/>
          <a:p>
            <a:pPr marL="0" marR="0" lvl="0" indent="0" algn="l" rtl="0">
              <a:spcBef>
                <a:spcPts val="0"/>
              </a:spcBef>
              <a:spcAft>
                <a:spcPts val="0"/>
              </a:spcAft>
              <a:buNone/>
            </a:pPr>
            <a:r>
              <a:rPr lang="en-US" sz="2000" b="1">
                <a:solidFill>
                  <a:schemeClr val="lt1"/>
                </a:solidFill>
                <a:latin typeface="Verdana"/>
                <a:ea typeface="Verdana"/>
                <a:cs typeface="Verdana"/>
                <a:sym typeface="Verdana"/>
              </a:rPr>
              <a:t>Human Geography of Oceania </a:t>
            </a:r>
            <a:endParaRPr sz="2000" b="1">
              <a:solidFill>
                <a:schemeClr val="lt1"/>
              </a:solidFill>
              <a:latin typeface="Verdana"/>
              <a:ea typeface="Verdana"/>
              <a:cs typeface="Verdana"/>
              <a:sym typeface="Verdana"/>
            </a:endParaRPr>
          </a:p>
        </p:txBody>
      </p:sp>
      <p:pic>
        <p:nvPicPr>
          <p:cNvPr id="150" name="Google Shape;150;p30" descr="https://img1.etsystatic.com/048/0/7154041/il_340x270.736883527_fr11.jpg"/>
          <p:cNvPicPr preferRelativeResize="0"/>
          <p:nvPr/>
        </p:nvPicPr>
        <p:blipFill rotWithShape="1">
          <a:blip r:embed="rId5">
            <a:alphaModFix/>
          </a:blip>
          <a:srcRect/>
          <a:stretch/>
        </p:blipFill>
        <p:spPr>
          <a:xfrm>
            <a:off x="5688806" y="608012"/>
            <a:ext cx="1866900" cy="2635624"/>
          </a:xfrm>
          <a:prstGeom prst="rect">
            <a:avLst/>
          </a:prstGeom>
          <a:noFill/>
          <a:ln>
            <a:noFill/>
          </a:ln>
        </p:spPr>
      </p:pic>
      <p:sp>
        <p:nvSpPr>
          <p:cNvPr id="151" name="Google Shape;151;p30" descr="data:image/jpeg;base64,/9j/4AAQSkZJRgABAQAAAQABAAD/2wCEAAkGBxQTEhQUExQVFhUXGBwaGBgXGBgcHRwdHRgdHRoeHB8eHCggGBwlHBgaIjEhJSorLi4wGB8zODMsNygtLi0BCgoKDg0OGxAQGywkHyQsLCwsLCwsLCwsLCwsLCwsLCwsLCwsLCwsLCwsLCwsLCwsLCwsLCwsLCwsLCwsLCwsLP/AABEIAQMAwgMBIgACEQEDEQH/xAAcAAABBQEBAQAAAAAAAAAAAAAFAAIDBAYHAQj/xABGEAACAQIEBAMEBwUGBQMFAAABAhEAAwQSITEFBhNBIlFhMnGBkQcUI0JSobEzYsHR8CRygpKi8RZTssLhY3PSFTVDdKP/xAAZAQADAQEBAAAAAAAAAAAAAAAAAQIDBAX/xAAiEQEBAAICAwACAwEAAAAAAAAAAQIRITEDEkEycSJRgWH/2gAMAwEAAhEDEQA/AMSBT1FOVaeq1ggwCnge+n5acFpSmaFpwWnhafkotG0YWvctShK9CVNNEFp0VKFpBKejQxSK03GYpbY8RA337xGg8zqPzPaoLYxFwzasOydi0JOidj2kN/m9KfrQsEV5FVTiHtQL9u5b7SRmUkBBuJ8nPvYeVRY3GGBkI94gzqQAvmdC3uX1p+pL5WmxVLheNZmKvEjbaZjUGNN5G/aihWps1dHKrla8IqxkpmWlsICtMYVOVprLT2lXIppFTkUxlp8BAQajYVLcYDUkD1NNEHUajsacBoH9a0qeKVIbWlWntAEkwB37U5Vpl60Ga2GAZS4kESD7x3onPBKT8asAxn38gSPyqTF8RVLTXFh47A+fn3A99Fv+E8G5LERHtBbkAHyOvh92lM4zy/hbGGuXEticsqxZm33iWIMgH31r6QbijwfENcUltYYjUR+X5bCiIWhnA7RTDKYk5S0bSTrG1FsLhb9xEuKLOV1DDxvMESPuaHas7OTeAU/LVG3xKLxsOsOGyyrSJy5vIHarONzSiB8mdoJiToMxA94BHxntU6UnCUilDuKWHsIXF9jkCyGAP3Qnn3MMfWfOpeB403kJOoB0aIke736fnTk/oaS8LtWUu3bl7IMgUh3I8PibadO4jvRzC8wYd2Cq7EmY+zugaCfaKR+dDeC4cPiznTMAjZSwQhWBT2fvSVOpPurT4uzCMcqiNiN/00/OtceImgZ4/hWOU3QJ0i4roD/nUA1jeP8AD/7Sy2LQKgLIDACSJbQyuqlRt2rpjYFGWGtoVIG4Bn3iKxOGsquIvBQoUMwVVB0CtlPaNxpBOnlRldQRU4Vw1k8T6RMCZidyTA338v4lStN4qCLNyGymCA0hYJ0Bn7vvr3D4bDG3DhiTakmLpEG0qMMwEFsoAgGd+9Zd8qMdhMEifKda8IoJiSBfKWh1A9vNDKTqXMnUeDuNY+55RRfFMbdsSRm0XXudvj3NK46BxFRlalxWBUTOJgyP+WInYQR3g0Is4t+ubUhwCZMAGImdDG5jajXAWSWZxbQBmKkxMbD3RQjGcXZGKtbKsCMysdp+Xz2o/wAMX+1qx9nKROwmDAmjOMfC3Pbaw5tn7xQ5Y31PaR7pHnWmMiduf43qXQtwAhAdCRoWOxE+1HoI03olhbcKB+vyopzJdDW7eUhgzSCCCIH9RVVU7eVGVG3ir6GlUgFe1G6FsLTLrEFdSAWAMdwSPl7xVgLUWOTwztBB/OjHsq0VvhlkshNq2SNASomPf76E85FbFsMiLmJnIQWQgaN4JyiTckmBNHLGLQ9Il1UsJykiTPx0109+lZnnpupet2QfvqI/1P8ACDb+R8q2KFYGWzLQIUnQQBpsPIDajfCsKejhxmcZran2jAhR/Oh+Mwxa06jupih3DeZUt2ALiZrtkRZ9QdpPYKNz3UAiazi5HuGwi/XcSTqytoZkie8bAxFLi9lWxOHRspBD+Fs34ewHh98/CouVA1y7duMSSR4z+8zT8Ig6eUbVb41fFrFYdnZghlSAsiSCJJmRE+R70r2c7RccwCdC6+RZygEwRouXfLrGUdtas8suXw6E5TuBlmIG2+vz1qLjWIW1h7gZ0ZrgJQWl1g+0+h2A1k+W5mrXKCk4cEliCxILxJBjfWpm5F5H8PUJj7Zyr4pBOR80FDEt7CrmA03JNbDiI+zOh7bAn9KxvHgbbW7ygeAhpe6URcpmSB7ZPsgeu1a58ZeuW0uYQWWR1DKXLTr+6IHzatcbwzsWcoCgnsuvy1rnfArvUOeZ8MkBmMF2zHRgMp8wNK1vMGPuWsI/W6SXLn2aZXMEsNSSV8ECT3AjegnBbZIZjm1IAzMrGF/eUQ2pOv60suhEPGbmS0TIWCNS2TvPtQY28jRRrGW1bAB0VBoPIDeqfHLJ6RIz6anpsFYiIIBOgkHfymqC8asdJRip6lrwoyMxS4RlByMMqllLAMdBMwY2iTc4VEV23/a9v/xjXKPNu+/bbbSoeZIFtCds4nb8JJ99LhzPexTXGVVK5lKlSHtxoFzTlYEHNPmaJ8VwHUtsvfdff2/r1pfRVu+lsOigIJBMeETHpufhWbwUHEYgjbMe3kY+O1U7XMDpYNqPtR4UcgSq6yDJmRED85yySvA+H9O0J3OtVrUK6PwGuKW23iRlY5SNJylT+X61pcTh18IKrodPCNPKstcvdLE2n1iCDAmY1gd5OwHcmK0mNxq9W1byuxZSyssZYGXUmdvEPmPOrx6Z1meYBF9QoC5hLwAM2sa/IUwivMbc6mLYjUKIH9e8T8amIqcuz+IgppVKENKlwNryrTrlnMCPMVIq1Mq1MMHw73QFZXtRZZmbqpOVulcOYGRlV4B/vM3ZctQcGBxF9rxLFElULRLEkyxjSTJOm2aNQBV/inAFvkEsy+cdxvB11119KL4PCrbUKogDQCruXAPt26yHHuWrpvZrO1wj/AcwJJ9DE/l5Vt0WplSpl0ahwnhi2baovbc+Z/rYdgAKfxPhovWyhJUkGGBgiRGhoiqVIEqbT051heTbvUtCMgtqc9wQM5NxyIgz7DBTPlG2tbvDYQIoVRAAgVdCVVw+Fxd211rHQcFmi24dGIDEA55IJIHdR76dtyNT42idMByoJYBMy5hn+5I8pjfSh3LnF7mGZrRzXUzojG6cpN+4SX6Yy6WxIJB9SPIt5ssYgNhluIiF2YELcz6DKfwrGoA2O5o1xHgSXTaaSrWnV0I2lY9obMNI8/WnL69leWZ4lxC7ir6MVgXbZ6K+3bKGOpbuCJV5AJaewHaa0mDwQt21RdlECncG4GmHUqpLElmJPmxk5Rso20HkJml0nvYhrK3TZVbPUzhUOuYCDnWIie4pZZe3EOTSnxjFdJAQmeWAiQN9zJ9AdO+lCMZy71c3TuZUu2whUicq5xchNfDLDWQf41b5k5durhbrXMcbxQqQEt2kiWA1ymdie4oxgbf2af3R+lL8YFHBcPW0gVZ7SSZJgRqT6VI1urrJUbJU72NMpiuWg2J60jKSGK6+0ARPxBn3ii+TSrzLUTLVbt7IA5gsE28wkFDm0/P3+celD3uhgl7quFFtwVDkZWLJNsd1DDM06QNdABGouJWct8uAXcxYFOyxrodAT3A/gPKrxy0Vj3hOHIXMRq2u0fADsPSrbrVsrULrUd3YRBaVPAFe0DkQRamRaYlWEWqnRHItTotDce757SpcCFid1BkASd9tB+dS3OF4hFn6yCQoJ+zUEx05013yXPd1f3RSvKpBRVqDH8QWzllWZmnKFG/9eW5rF8ncQu3byMueD+1LOzBtNTBEIQ0xHnFbDj4AW0xBJW6jAiNIYEkz2gR8TRZqnOUaYrGMCyYYAZZAZgCTDaalY+527nyry7zA1ojr4e6smAVGaT4tBtOi5tDtRW3zBh8t5gXIs5c/2V2RmMCBlltQdqzHPPFLd6zYe00hb4Y5wbWyPpNwLUzm8xfrNNLh+IpcstdWYAaQylWECYIOoP8AMUa4bwx0w9np37qDKoClbTDxbEgpJOs6NuNNKynC+HtYwD9VgzMC7EEnRgO/fQb1p7fNOHtth8PdZVcA581xEFs2hDFw5HgMSpBMwdNKvCd6RQbmLCs2NwyXHtsyKWOVcp1JIJXMSNE1I0k1R4pwXGXsT1MKAuQAB3YBNpIy6k6P5HWD2FE0uC/xG9dBOVbSqAdI1JBI7ZlYOJ1hhpWn4UIz/A/OR/20sryqRmOH/WAzW8TaVGABDKQVYEkHuY271Z4GitjriFEMWVMlRm1cQJicoykgecmiuPWbx9EUf6nP8RWVx+P+rY0M5ZLdwWwLiAkowJBOWCGBVmWNdWBho0nHWxehfnCLeDuv00zaAK6aHxAmVjUQpO3YVUwifZp/dH6VnuK8SlFwy3+vculpNvJ07am+7yCohiydMd8vTiRmrWWrOVVHkAPkKfkLFnMdxi4LrWrVhrhRrYYzAAcMS233co/zelVm4hiwfFhYHVC+0P2fd999tPyqLgeJCX8WcrXGLiVtE3WJBf2tkt6QAsiNAdaJ4viw6Ybo4jNnydLprnmJmM+XLEaz3ipts+LmMZzFcbvlfEq4dgpYq8sYU6sIXUajaPjtRbhGJN23LbzB0j1Hx1j4dqCcUDXsVZUM9oFYbMqrcGpIhX1InusjatJbwyYeyQCAFBOZz33JYmNzqTVXWoizVestQMtUOE4M3rL3L2LFkK7IzFhl8SMVhzcC7XkPvtjftdx/CbYYRjBLyUUMviGa4fAA+oGeJH/LXyp+vJI2FV3WqvCMbnVYbMNdSNR5A6kTv66iY2q+4pa0SLJ6f18qVPFKo1RpfQVYUVEgqygrSEG8VsK13Dq65lLMCpIg/ZtuD7XuG2/ai/8A9Ms5S3TTMFCqcokKFyqNPIafChPHbgQ4dzMC7qcswCjAkn7iiZLDyjY0RS6baXGuKEQS0hyxPuBGkzsO5iO9K7+NcIE/R6S1lyWJ8Y1Yqx/Zp+HT4du9E+awOnaBjW6gE5N9ds/f3eLyob9GifYXPS5B8GSCLaBgR5gyCe5Bojztca3at3BslwE+LKD5TCktrAyjefKad/JMaHGKvUWQNW76zqPP50A+kXw4e0c2WLsSXVd7dzcurCPSi2LQ4gWXs3EQZg8vaDmPKCQUbtO4jtQL6RuIgCzaBAfN1D4+nACsijPBCFixjNocjVjj+Ub38WhwFlb2EtjQq9lfUEFB8xWZv457RSw+F62KSUtXG8SsmayyvcG5YCyqEaBsrGRm10vAb3SwNp7mbS2Cdi0HXWIEwddqv2+Ign9jiBqBJsvHicpMxtKyTtlKnYitccrOmVm1bgXDWtoWusXvOc1xj3J/3NZ2xybZ4hi8W9/PFu4gADATOYNOkjRE2jc+ka3CcUt3CqjOrMJAdHXtMGRAaNcp10OlVuR7oDcRBEMuJZiBqcpnKfjlYipls3T0y9vlWzgMdhDaBi4G1J1BKuD8INvTz171rOKcMS/ba3cEggj571Bz0B1eGwPF1ZUHeAbc/GDVy4ty7fGHtXFt/Zm47m2XMZlVQozBcxJJkzEDTWnd2waB+D8tWsOzPqzn7zdvd5CrmFxtq7PSuI+UwcpBg0zmXlXFfV7wXHB16bZhdsINIJMNbK5dB5GszyDw1xN0rk6hzFQIAGUBVA9ABvrpPelceN2l+k3KtmLmKJBALgibYt7s+oynM0/jbU7jSKNYkeJfcw3P7p3+FAeUHQXsXbXIGzhiFZmO7AlydM0xIXRZA3BonexE38uTEaCAxSLXlvv23rPLftWuPUZ/jSRjsKYQ7+0YYf3NRO+u9G+IWwUcNqIM/Kg3GTmx+GQMnhBJDLLGdshK6EQJggw3ei/Hgeg8CdB3A0zCZJVgBG8gj0q5zIzz7p/KXCUNibiBma4xJZSTpCH9ozsD4I3PpGkV+I8MslLpRF8KsFiNCJbt3BYmn8ncZti10HdLbAk2iwhWW4SykeG33LADKmYLIEVW47xEWbNxGu27lxs0C2oEAgyxC/hUFvM5SNa152gK4LbHSBmZ9QfzDN/1GrTimcJQ9OT3OmpOnbUqpOnoKnuCpvaUQpU+PWlS0a7bFWbdV7dWbYoJHxHh6X7bW3Eqff5+mtYu5y1jGK2mHUXNcEFiLSoyjKVGyEMWIA1EAbV0K2Ks26cysOK/AeGCxaW3mLEaszalj3J/rsKt8TwPWtPbkqWBhl0IPYg9iKmtirCVNqnK+HcZxOEuPYVVk9QrbaSECqSGzDVi5BJHffSaj4Dhnxt9ZZm6niu3REwID27i7RtkIA0IjXbe8w8qpiGW6sJeUMoYjQhlIIbzHiJHkfiCQ5Y5et4O1kt6k6sx3Y1W8e/p89Vc4iMth4mAugAnQdgMjzp+63uO1WsPhX6dsC/cBuIhjweHKkkL4NAZAOnYVV45h2excVAhYjQPny7g65CGj3GaF8I5mt9O11XvLdtgW7drpoDfGY20ZAwJQ3MhBDMIg7DUzJwqGcHsl8diM957vTaQpNoBD7AJCMWLMqk+JUAjwggzT7L/AFXi4JkWsZbCsdIFxSFTv5+GPO6KbyLfuXutfeIuNmWGuEAszOyZWgIULZDAE5Z1maIc48JfEYc9IxetkXLesSV3We2YaT2MHtRvnkfoN4jeOJ4wqgE28Kh17Z4Bb4y6j/A1F+GYYPxC6jTlNifCxU6Pa7qQ0fGD86och8Je3Ze9e1vYhzcf0kkgekks0ds8dqs43FfVcbbxBk22Q23gSQN5A7wVUwNYBiTRv+QkEuYOGquHxLq17Mtprag3brLHTyrKFirHxe0QWPnQ/g6fYW/d+U6flUXMPFAbf1W1cs3nu3MzNZQIoUkMAYZgztAk/hBJiRJOxZyoq/hAH5UZ0pHJeYcQ+BxzugXMz5ktqv7QORmN1zrEkqFXvB0jxG8XzraIVVtv1jcNrI2iC4IEG4JUiWG2uokCtFzVwH6wFdMq37Um07CQCQR8wYYHsQDXKF5UxbBcP0mDC5cLEzlAKWwGzRlM5W2JOmoFOY4ZTdHtljxB/kl3xF977O87XbZ9nOIgr5AKAIOonc1uLtsEEHUHevOF8MFlSNCzEs5AAljqTp5nWp7i1GWW7wWmA5h4FcQObGqtm0IkqWAVm/ePTBQE7Bm2Jmq/DuCF3Ym30recsqxlMZ2a3IHs5Q7LodQfIa764tVbgq55LpOlE2oEDYVXuCrtwVWuClORYhivKkApVSVi3Vq1UOGCz4iY9KsCJOXbtPu/3o1wEjXVRSzEBQCSTsAKt4e4GAI1BrP8e4Jcxii0t1ba7sCmaTOn3ht6z59qt8H4RcwhS011bisHIAUrlAyxEsdBmiPUeVFmptUHuoFBZjAAknsANz8q8TilkBvtFhQxb0CqrMT5AK6k+jCo8Us22EEypEKJJnSAJEn0mifDBgHOQ/VTcFubqTazAG2ofOu4XKFBnSAAdBSxx2YVxPi1tHVGvdIG4bTPlLFbuUOlsiPvCdoO0HWr3CMSWzLnFzLEsFK6ywZYMxlKxuf0qpzjdwd/Ck4e5g2Iv2Xd0fDnLFxZZmJyhsqxLEA7HSr/AAfDqltQrM+bxF3Ms5IHiY9yRHwAFGUkioIqKGY3lvD3WLPb1YqWgkBihlM0bwSSKYOYrWdrYW6zIYbKkgHsCQdCRrB7UjzRZBAZbyySBNs9t9u3rtUyU+BmxZVVCqAqjYAQBT3YAEkwAJJ9O9DsVxhFwjYpZdBaN1R7JYZZA1EqT6jShnDL/EcdhkvWLGDW1dWVz4i4W8tctoAEEEEelKY2i2Rm8L9Ldq5fS2MO2R7gQN1BmhmgHIF9Zia6BjcIl5CrjMp/oEetc147wLifDw2LxN1DhkYE2LeIuAEscqhVNvWCZg+VdMwGIFy2jqIVlBA8vSq8kmOtDG7DOD8vW8PJBZ2IjM5kgbaep3Lbk70TYVVxHGLSM6sTKe1CsYi21wnbbIja+YjeBVe7xlS5t2lNy6GKlJC6gIx1bT2btvafa9DEfyp8Ljigf/EWHM+NohjJt3IhSwYgldYKkaeXrRi3dzDUQQSGEgww3EjesOtq0vFmJ6Yt9JlcXHtnX28wtkkqoykZmA1YxpBJJOdk0N3i1kGC+vub/mLb8vxso+NUb/MOGAk3lA82DAagEakeRHzopavYK4rMhwlwLBYobLZZMjMR7Mss69x6VkuZjbD2Uw9m05cOQAiMDlyKpP3YXNPwAp4yWjKWNDmBAI1BEiq9wV7g7PTsop+6oB+A1rJ8ZTiDXle3YuhFMqFyQZBnMJlu3cd99DRjjup20NwVVuVW4H1emReJLBjGYQwHYHzI8+9WXFOdpRUqdSqtEnSrFs1WSrNumSviOKvav20t2uqzIze3liGQa+E6a7+lJ+NXDi7KXbHSLW2Em4G2Kk5CAMw1Xy29DUYH9vtHyw93/rt/zrzmY/2jhrgEeO4pB03RTr6+GqvWjgxxl1+r3M+XLl8WdnVYJ1zMniUeo1rR8PwNpcPa+zTMttB7IP3dQPeJB8+9Znibt0myZw2kdNlV9xsz+FfedN6Kvjw2EtPlLKVUkrd6YUiAZdTIAaQYBGhmBJrPG8L0sc8W1XBkW1Ii7aICJbdpN5FGVLngO+gMAUuEv9jbkEEIoIaAQQIIIXQEHy08qxHMnOOZTbu4e++GIGZlNsIykLlKk22JRiwIJYE6eoqdOYTY+pqnRGHuW1YnK8hZJaFDE2wi6AHNJDCdJLyxy0cyjVcq3W+u49rYSB0FeWO6h8xgDR4PfeF2qjzphWxGMwNvEwkrdgWr0zmEMQWtgzCgeGCA24qLknjNthftdUC5fvFrbEsQ6ssgLAUiAGMdp71Y5q4hnx+Cs2zmuWpN3LmgBihAPb2UYwTsRvNLd6VoYx3DrbYf6vli0wS1lUxCEqsAwY8Ok61Y5Ss/UbVvD2sLiuiWzF7j2WCZ4Jyw2YpMnUTr8B5jbkJOghlMkkbONyNQPUaitDiCq2gzEDKo8RMACROp7aDen47wnKMlzdgV4lZCYqzi8Patt1AQ9kI2kAuQHZYBOgHfv2t8LtBLSKJhZAneASNa0eJOW1IJ3TYiZLKNC2g7elZzh7fZqfefzNLy3oYKPCrV44rGm0WtFugM7gOrBVceASMoBkGd47b1HzQLz2mztmtvdQBLNrxrDiTJYjLIJbTQEkRGtfl++ytj2Fhlc3mYLnBa6BKq65yAobIQATHgPnUHFsRcbh+a7h7puG4p6WdVdouBi025gABmOg0UyBUze2lnA1h8MttAi7DzJJ+JOpNZO04fibISGVSSU6pI/YkS1rJlU67sxO0DUxry2lYHh3FMvEri3Cwzm4qBrjN98ANkHgtJKlRm8TFhrrU48y3/AIn7GlxfBrEMgRVW6ftAoVQwBkAhQAe++86zWd43grWHxWFWyotKwMhJUMRPtBUKufIsykdpk0V4jj3GLsqLF9136iMotj+8JgxJ9og+QahPNXEAcZYtoZdB416hQwzDt7NyApJU6jMCO9HitV5NDXEMSltGe4YQDUwT6bAEmq1jmfCG2qnE2c2USC6jsJ37+lDPpBuxgbsd8o09WAovjsLbFrpkDS3PxCxJqpqTbIOwd8XEDqQwaTI21NeXaF8qXQMLZUmGy7HQ/n6QfjRS7T6pdo6VeTSqwnt1OlVkNTK1VpntR4j1ReRrVp3YIQCjIIzHUHOwB9lfPan3cNiLr2nuYbFnptmWOgdMrSBFzQklVmDAUn7xAv4TEr1wmYZshbL3jMon5z8q1/DztVzHc5HtpihZvlMl2ziyCuVj0FIMqAxhQdJLNE7Ko3JIGY/FvZsX1/tNi0wnJ0GWCVZcieAIohra6HVkdtNM3WM1Zfn85sMqT7V22P8AKc//AGUWY48qxtrmvE+Y72LsDB2sPkthbNrO2hy2nbpBifCk5gDJ1Irecr8iWntIMQ9xyihYRmVYzM2vfdvTYaA1mcALiKWv3GdiWYkszBVJnKJ3iJmJNFPo856V2xZxV+1aX7Poi4yJp9pmA2k+zPlIrPLO3pUmu2j5m5Zw+Aw31jCIy3bLW+nL3HCyyo0qW8QFstp6eetDuRuDOi/WMRPXuiTm1K5oLz+8x39Ao1ijHPvMeFGGVRibBYusqt1CYAJmAZiYoNgeL3WdBmkFgDoNp17eVZ55VcabH3ItltfCVbTeFYMY9YFDuc+bFw+BYLiAt23lXIt1UvXBnChrTOjAggFiwQiAwlSDFN7GOv3n6TW0sLctgTlllUt1lOhIzeEDQafm3D8gXSE6mLLMtq9aBKsfDdzbZm+5mEe6nhZOzs20+N4yvQVWu27rRLMgzqYEqGIOVXYwQdJysQsCBWsXlt20DkLoAAe5iYA3J30HlWTxnIuMtW4w2IQ5LKoitKjqC4rG4QQyligZZiYgTGwTj2Pvdd7eKRmW27OEBTxWs6myjxIYNLZ5iYTUAGVZ7XsdQc5owjI5xmCyi94FuPqSLYbxELMMGA1kahdPMC3u4l8SmIv4e9iFTEXFsvYW5kFqMufIuZcukyTJzGTAFP5AxIbEXTbDJau2ldbemVSCFYwDozyCdNSG1rS4j6OMDima9ctnqOSWOZ9SfQOBTmpdUrbYLM1c6+kPhxRxeQSrEFkUGblwQLYYjXKpOeO/i9I3OD4VbwiCxaEW0JgST7RLHck7k96ix9hbiFG2PfyPYj1FZY5emR2bjJ8N43eOGfM9s3LasOqdjkZEdsvdgz+5gJ02qvw3g3Rvqbt628m8285bloHqMrHUC4onL6mjP0d8ASxcxVu5bRvEjozIDo2YHKSJjwjTtNbg8OsEQbNoj1toR+lb4zHV9frPLK3tzzjlj61Z6SlVZ/qxBMkA3pZJgaxkM/xobzLzArWVvZZUIjG2YhndLTgN5qq3VMdz7ga6BieW8FqRhMNr/wChb/8AjWB+kXl610raYe1ZtEuSxAVBlC6zAk6sugBOm2lXjjjE3JTaxjLIL3L/AFLYuW1NrIMuW4QEK+QggiCCI9aMk6UE4JgGY9S9fa8yysbINREARMawToIEDQEFcTiQukfKpzyluoJEs17VL64PKlWH+nqL61Xd8tyTt/4q87sDo0CB2HkPMVRx99pHj7eS/wAq7p43P7KvFMXdz2/qzKtwyJZbR03iHGY6gbaCe29X+Fc2462XW9atMwtsbZFplJuR9mGytlKEyJGvrQ03zmQscwV0O1kQM4ky0Nt+Dz1FGuK4ey96wjkguXCqtx0JhCxPhIOkDvGvrS64XNqb838XYiLeGSTAhARoSD7V0/hYz5Ix2FV8dxLHXRaOKW2UUm4ciZXWLTGSM8EZWkiJEr5iTtrlHCncXY/9+/5Efj8mI+J86JHk3De1OIJ//Yv+an8fmiH/AAjyFFx3FTLTA844q4uG6dq3cksRcbKdtQwEbCRlJ99MxHBcQUd8KbAwtq1+FHW8baE35OQ5/FaOhMaqQdZrc8Q5Ww1u1cusb/gtsf21wzC3NPETM9S5v+NvOspy4uJxCG1ZuG6is7OzzbTOzM7iP2t4nqQQcqkaHTWomsV3dBW4JaK38QtsoFtYe4qT4V6xZSDIkjMoIg6DMPcbwd6+oLKmKZlSR/ZD7cDT2yGGu3h942ojzdxLCYPBYjCM1w4m7kuOSoLEh1KZivgQBEACAwBHvrpXCLs2UOvsL/0iptl7h6sY3krigVMVcxDm2OvLG+FtlSbNrRhmIX0AJ0jvWz4LxexiM3QvWruUeLpurEe+DpWBs4BMRj8T1VzhcTCyWEAWLRbQEdhv6Ubv8s4a0z3Ftx1bN2yQGY6MBsZkSBtWVk21luhfG8xYVc6jE4driqfsxet5iQJiM2+lZ7hvB8LxA3b962+ZWFsgXGAhbasPZgn9oRvtV3/g3CJZKG0G8MA5iO34RCiKofRk6CzilVlAF4ALm2+xQEansRU8fD/YTx6zh+Gm2uHBR8QGQZnuNAzWwMsk5dWHnoNBpT+XfpSwtmytu/bxAdJVmVAykgmYJcN8wKEfTDeD38EoIkHsZjM4H/aKz+EK5rTZFKKts3EY+G4QANRpo3hlRMiZia1xxlm6yyurpu7fOlvGM5sI4Q5gGfKDKhJ8IYkftBrtvVTiPMwsJqQzCCZOyzEsBqBMCfNhWbS917ykBLCXjDJahAme2lsFI8R1s22y5YmR3k9c4V9H+CtLN1BfuFER3ufeCBQJUaH2FOs6gGlfHNj2rHcO5vtW7zvf+ytrbAY6sQ5KsqlVBIBUkqSNYbyohb+lDhsx1bg9TZePyk/lWh4tyPgrkEWhbYOrgoSJZPZLL7LxJGo2JFcr47yccNesq83LTNBYFiWzOc73I1VUVl0XfXWJjTGTSLW14rz9gLbZWvkmFPht3Doyhl1yxswPpPnWR5n47YxJtGzcV1Ct5ggkgQVIBHs1TwnBkfEWraW5UsCQyBGyhkLzAUsvTzeIzDMo3mX80cvp9YItW+kgy+IAZT4RIAj2wdSSdiNKeWtFOz+BvHUPaB89Yry61Nw+HW2uVRp+Zp62if51hD2ZSq0MH6j5f+aVPcIuaOIXLKq9sKRBzFgTsmYAAEbgNr7vOs3d49iGL/Z2j01DPBMBSBrqZO4Gk1reOW1NpswLAqoIB7EgfLufSar4XlS0zXBmuKLiBGiDpoBEjQjKK7MuGOOrGRxPFLxsdWLaozm3IgtOWSIacvbUQdqLXuK4y70SpW3Ns3lNoSYDBRm6hjc9p3101Gutcg4UWRaJuMmfPqwBzREyADtWR55w1vC4rC27bFFWyJOrSOoYU+ayNfidTvPFq4J8O5vx9oy6JirYgtnRbbrI2m0YG25BqrzU1/F4oXrKvZBtW4+1MElJJUjKY8WXb7s96LcoYeyttBAuMwDhjHh3Ij1kmifEbetvTsYj3LVSSwredMna4PxBlZc7NIMzeMesy2ojtUVrlnGiVFxE1kgXGEnudBBrX2QR8dfhU1gEsT5zUesXtiG5dNh82MyPbKO3hZ2krB1iD3nSaPYHCcxhMq3lVRAEnDnTtHhJj3+VU+ecaVCqrAOLdxgYY+y1sjYGDoYJ0mJrc8wcfXB4R7txxLEC0AhOpBKjLmGaIJJlRp2pGBcsdSze/tLZrwLdV1U+J29nXQP4cokAAZSO2mt4rj0JW1nXPlZimYZo01jcD1rjN3mjFPfuXrNg/aOGAZXaMqgACCNNCdvvV5e43xD6ycU1iLht9PW04XL7p39ZrLLxW3bSZyR3fiXEFS2bjeyACe51j+YrjuF5Bu45luo9sW3YqWK+yBl1jNLkl2Gn4DJEivcTzxjHsm3ewy5SAMyZlMAg7EtOg9Kjw3PNxcMtmy/Ry5muXCoNwlnJVLSyQIWJY+XaNZxwzxp5ZY2AnFeDXcElrqAS11bigQdFLBfQTE77Ms+nX/o9wdk4OxcNm31IKlyilvCY1O+wA+Fcbx90YkMRdxDvbUsovsGkAksFI9mBrHfXauk/RVxyyuDazcv2kdLrZRcuIjMrBWmGbbMWHfarzl9UY622uP4bYdjca0hdfErbGRBEkakSBoZqm3DMbcBuDiLhhrkSxaW2I1iGLMQfNixqDmHmKxZw7OL1poa2CFuIzFTdQOQqkloQsdB2qThnFkvWOraYlGVoMFdiQdCARqCPhU4y6PJPj+H4q9ca4mNezbMZES1aYLAEyWEtJk6zXM/pH4leXFdO5kuIttFabQKFtWkTJQw3shvnXTMVxu1hcMr33yiAO7EmBsBJOp/OuO864sYjFYi4FIVSoCtIY5UVdIJWO/n69q0iGv5H4hbSyUi2twhDoFUvKzr3YiKGYy+Xv3nhR4oBDkk5ZXxLMKRHYCQe9Y/DXCt6xdyAFI0BJ8zL6TOsabQNKL4bFqrXSUC/eZl1zk7ncknXtSzls4EE2ertjRR86zfEeLFDkRCWgMSwKgAiQTMdvdVe1zHeXVjauIvtC2TIHmJ3EDf9NYjHC6G2tn+taVMsuGUMuoYAg+hEilUesG4XMt0Lh7rTqLY/URU3LePvi9kvi0QUzKy5lJMjSJIIiTO+lAubONoFayjDOVGZtwkanzluwA2ntWpwtgTbMD2dPTw16GWq58eIoWuZMex8NnDKPIi6355xQnm+5ebEWnvrhrTNYKRclrbZbgPqVPj03iDrrW3vYYG0IAkHyFZb6QLDEYNwLZMukXoyeJA2s6D2Dqe5rLc21Yfh+JZL7QRILCVOm52j7vlWswWKxBX7MBoABzEkazESQJ0/KsNigbd9syKhnVUIIE6+EgkRHqa3fKVvIpYMSLkbmfZPn8TXRhr0s0yzn8pV3B8ZuZLguWx1ESVCyM35HLvM+teYHEY66wNtEUaxof1J1+FX8c2iHaPT0On9eVHQxDEKAozdhsP47VncZtUtcw5luN9ZuLfy5hhnGkkAlMwie+tbXiOKS82F6qM1rqWtDGUEyqlu8lnG2lc755vk4673MBf/AOajtRXCcZ6mEtDqKrW2QOpPiYo6lSojXQT2+NTF13HAqqiFCqPIAAflV/qVzjFc04uyxBwagA/fusD/AKbeVT8TV6/znc+qpdXDg3XcobRu6LEnMWyeIRlMQPa9Kdwy/pMyjYYxEYFXVWBGoIBke6uKc2crI+IvNhVYW1YI2XKwFzIrEQWDal1XSdZETvscHzPjWPjwQKnc23YED0DiG+YrI4biVwLeZHYBsRcePfeJ1HnArLybxaYarOYrh7YVzbh+tctkKWCqoVswJ0ZiSchA28zO1GeF8j/XLT3bd6BbcW1zAwUFpGBG5nxbepqhzPxAX8Yrx7CIpGggrBYj0Bcke6ukch6YAkkku9xs3dvu5t++Se9LK2Q5OWP4p9G4w6Xb4u5rVsLpHjIJAuTAgQpYiO4FaXkS/wD2LLIENdXTUCXYj8m+VaPidsvhcQnc23j35NPziub8v4S1dw9wX16gR8+5BM21JOh/Erabe+plt7OtfzNhFexhXvhTkuqr5CYAuwpgnWM4t/KiGC4NhVAy2LU/vKG/Wa5R9ZstbZrNh7bqQxyXDlKggqWGgMEHSPLWt1ir+PtmbS4d7e48NwtHrDjX4VWkba76pZAgWrUf+2v8qoY7g2Gca2LXvChT81g0Jtcw3fq7OcPN5WCm2GMGe4OViBHv/jUeF43i3PiwRC/iF0A/JkWfnRIW2A5o4ZmxN4Wi4RWymZeSu5MeLQnyO25OlUeH8KaSEDlmBUs65FCkanKTLHy7THlV3jl+/bu3zpl6zCdNyZjQ+VWuX+Ii5Ib9oNvIj0otsUN4a2ERUBMKoUa+QjzpUppVn6kwHEifrV4hVbVva2HrvGnrXVbF7KFIEwo0H92uO3rua6zPJkkwNJPYegrpHC7CYrBql4EEAK0HVWUQPjEHXz1rrxRnOmv4Zic9vNEA7az+mlAvpEUHD2JVWjE2xlYwplWEE9hrv2pvLfKtnDEOGuM2+pKj/KsBv8U1R+kLG5unZVeoFPVuqDrlAIEeurH/AATS0I59x6wEuACy9kZR4WJb4q3cQRWl5Jxa5WWTmGyfdUSAI9SRJrK8UZfCLbsyR4Q26SfZoz9H65r7r/6ZI94Zf5052eU4b/FvIQdyf4H/AM1qbrAKWjUgfwrE8SvICrO4UCIkxr5/nR21xDOhEzp/XvrXTNybnZpxt33r/wBC1FwBtHGa2AWtyrCXYBtemex89pmmc0vOKvH96PkAP4VNy20TO3Usz4J0D6+KPBA+cxWDb4+irqgg5lDehAoVasILrKFWA5IEDSYE0SFyg9rFA4i4PJp+f+1a6rCUTUZZg6fpt/KuEcOvZWuFWzAhnug6ZYMyJ9omY9ZruGIvwCfIE/IV8+Y68YWdBlJ9jLmljMmfGNBr/Ksc42wpuHxRNxnKzudNwSZkecEbV2/lX/7fZHs5kJPpnZmPyzVwnh93KW7yP0M/pNdn5KxYfA2V3yg2yDHYmJ96x86z8k4XB3h92U/aC6CdW8OvY+zpXIeE8XOHZ+oC1toV4ktIDeL1AHhjyjy16rZuC2mY6KozEn01JJ77b1w3GYkkbgdQiR5AGY90n36ems+ObOprNzM7rbfppDQTOoGwPw8/Wuz8IxOaxabztqf9IrhXD7qBwXTOPL9O1da5MxmfB2vNZX/Kx/hFaZIvQ2t77Zv8B/JhVq41BL+IC39TuFj3gn+FE3ehG3Jec3XrYgZjn6vsyYiNTE7z6UC4XdIvWzJ9te/rRXmm/mu3/B7V5iH8wGKxv6UFwlzK6tvDAx7jVfGnx0RcZpt+Yr2hqcQtEA5h8SP5Uqy9U7YpbpVswMEGQa0PL3Fvq10LJcOJukEntMgd8onXvJ8hWbbc1PZxOVHUDVo8Xp3HxMf1vtDs26pxLmW1ZRTmVmYSihhrOzE/dX1/WsHed71x3JIxSNm0B8QEQF7giBA7iO8mht1B0LZ7lnnxDtHaNPmfz0WKxWYI8kXB4WI3MRDT5wY7kwaZaQ47EdRyxVVJ3CgAT3MDzMmr/KuPFnEoxMKZVj5BhE/AwfhQinKaUurtVnDa8121Az6BiYEbnzHqP670W4TeSxYZ9MoWdPdofUk1z25iGPtMT2BJJ/WvOu0Zcxy/hkxPu2q/bll6GYxyzlju0sfiSf41a4W+lxM1wZgIVPvESRm9AapXXkzXuHvFDKkg+m8VDV33hvF+ph0uqpYlQSq5ZzbMPEQBBnc9qorxC/nn6k/tTpdQt5TsEPuz1heU+ZPqsK5mxdYldZZexY+hI1G+k+h32I45YS31DdXJGhBBn0ABkn0reXcc9x1TebOLdLCXGIIZlKquk5mB8iQYEkwdlNcU4jeDMsFyAoHj3GpMD93XT30e5p5hfEOLmq2x+yg7a65v3zpPkAKzN64WYsxkkyaxyu62xmoVq5lII/rz/Kt/9HvFsjtaJ8N2GXyzhdR7yo/0DzrntXuH4wplAJUhgwI7EbfGf5VGU3Fuoc8cTFvDm2N7mh9EnxE/MCO+Y1yfEXcx92g+dFOPcaa+5dhEgALOigfrqZn1oNSxx1Afh72RgwAMeeo+Nb7kfijZnt3Bl6hzIQABmAhgNImAD8K56aIYTFXXdYc5kgqe+kRH9RpTs2VdPv8ADL5bMuJO0eO2hI+QAI+E670S67WrTPedWyAsWVCugHkWOvyoBwnmu06kXXS3cXRgTofVT3Hp/vQHmDmIYhhbGZbH4hpnI9/YEbabe6lEarP8Vu3oi5OVmLgaxJmSOx3O3nQwGpsW8mA2ZV9k/wBCoKpa0LlKmKNBSo0NIm3NNr1tzSphM96bar4pBJ301jYRodKgpUpoBRSivaU0A5W86c7+VNBpTSBsUop2almoB+HvlCSIkgjUTv5eR9aksYgKFInOrT6R5fOoM1LNTD2/dLEmAJJMCYE+QqOnTXk0g8pyNBB8q8zUpoM+9czGf0plINSzUAjSUxtXs0poCzg7yy2furfPKYqM4g5cn3Zkenu/L5CoaQNBFSpTSmgJl2ryvV2FKmHjIKWQUqVALIKWQUqVALIK9CClSoD0IK9yClSoBZBXhQUqVALIK86YpUqAWQUigrylSN6LYrzIKVKmHoQUsgrylQRZBXuQUqVIyyCvMgpUqA9yCvMgpUqZJVUV7SpUg//Z"/>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lt1"/>
              </a:solidFill>
              <a:latin typeface="Arial"/>
              <a:ea typeface="Arial"/>
              <a:cs typeface="Arial"/>
              <a:sym typeface="Arial"/>
            </a:endParaRPr>
          </a:p>
        </p:txBody>
      </p:sp>
      <p:sp>
        <p:nvSpPr>
          <p:cNvPr id="152" name="Google Shape;152;p30" descr="data:image/jpeg;base64,/9j/4AAQSkZJRgABAQAAAQABAAD/2wCEAAkGBxQTEhQUExQVFhUXGBwaGBgXGBgcHRwdHRgdHRoeHB8eHCggGBwlHBgaIjEhJSorLi4wGB8zODMsNygtLi0BCgoKDg0OGxAQGywkHyQsLCwsLCwsLCwsLCwsLCwsLCwsLCwsLCwsLCwsLCwsLCwsLCwsLCwsLCwsLCwsLCwsLP/AABEIAQMAwgMBIgACEQEDEQH/xAAcAAABBQEBAQAAAAAAAAAAAAAFAAIDBAYHAQj/xABGEAACAQIEBAMEBwUGBQMFAAABAhEAAwQSITEFBhNBIlFhMnGBkQcUI0JSobEzYsHR8CRygpKi8RZTssLhY3PSFTVDdKP/xAAZAQADAQEBAAAAAAAAAAAAAAAAAQIDBAX/xAAiEQEBAAICAwACAwEAAAAAAAAAAQIRITEDEkEycSJRgWH/2gAMAwEAAhEDEQA/AMSBT1FOVaeq1ggwCnge+n5acFpSmaFpwWnhafkotG0YWvctShK9CVNNEFp0VKFpBKejQxSK03GYpbY8RA337xGg8zqPzPaoLYxFwzasOydi0JOidj2kN/m9KfrQsEV5FVTiHtQL9u5b7SRmUkBBuJ8nPvYeVRY3GGBkI94gzqQAvmdC3uX1p+pL5WmxVLheNZmKvEjbaZjUGNN5G/aihWps1dHKrla8IqxkpmWlsICtMYVOVprLT2lXIppFTkUxlp8BAQajYVLcYDUkD1NNEHUajsacBoH9a0qeKVIbWlWntAEkwB37U5Vpl60Ga2GAZS4kESD7x3onPBKT8asAxn38gSPyqTF8RVLTXFh47A+fn3A99Fv+E8G5LERHtBbkAHyOvh92lM4zy/hbGGuXEticsqxZm33iWIMgH31r6QbijwfENcUltYYjUR+X5bCiIWhnA7RTDKYk5S0bSTrG1FsLhb9xEuKLOV1DDxvMESPuaHas7OTeAU/LVG3xKLxsOsOGyyrSJy5vIHarONzSiB8mdoJiToMxA94BHxntU6UnCUilDuKWHsIXF9jkCyGAP3Qnn3MMfWfOpeB403kJOoB0aIke736fnTk/oaS8LtWUu3bl7IMgUh3I8PibadO4jvRzC8wYd2Cq7EmY+zugaCfaKR+dDeC4cPiznTMAjZSwQhWBT2fvSVOpPurT4uzCMcqiNiN/00/OtceImgZ4/hWOU3QJ0i4roD/nUA1jeP8AD/7Sy2LQKgLIDACSJbQyuqlRt2rpjYFGWGtoVIG4Bn3iKxOGsquIvBQoUMwVVB0CtlPaNxpBOnlRldQRU4Vw1k8T6RMCZidyTA338v4lStN4qCLNyGymCA0hYJ0Bn7vvr3D4bDG3DhiTakmLpEG0qMMwEFsoAgGd+9Zd8qMdhMEifKda8IoJiSBfKWh1A9vNDKTqXMnUeDuNY+55RRfFMbdsSRm0XXudvj3NK46BxFRlalxWBUTOJgyP+WInYQR3g0Is4t+ubUhwCZMAGImdDG5jajXAWSWZxbQBmKkxMbD3RQjGcXZGKtbKsCMysdp+Xz2o/wAMX+1qx9nKROwmDAmjOMfC3Pbaw5tn7xQ5Y31PaR7pHnWmMiduf43qXQtwAhAdCRoWOxE+1HoI03olhbcKB+vyopzJdDW7eUhgzSCCCIH9RVVU7eVGVG3ir6GlUgFe1G6FsLTLrEFdSAWAMdwSPl7xVgLUWOTwztBB/OjHsq0VvhlkshNq2SNASomPf76E85FbFsMiLmJnIQWQgaN4JyiTckmBNHLGLQ9Il1UsJykiTPx0109+lZnnpupet2QfvqI/1P8ACDb+R8q2KFYGWzLQIUnQQBpsPIDajfCsKejhxmcZran2jAhR/Oh+Mwxa06jupih3DeZUt2ALiZrtkRZ9QdpPYKNz3UAiazi5HuGwi/XcSTqytoZkie8bAxFLi9lWxOHRspBD+Fs34ewHh98/CouVA1y7duMSSR4z+8zT8Ig6eUbVb41fFrFYdnZghlSAsiSCJJmRE+R70r2c7RccwCdC6+RZygEwRouXfLrGUdtas8suXw6E5TuBlmIG2+vz1qLjWIW1h7gZ0ZrgJQWl1g+0+h2A1k+W5mrXKCk4cEliCxILxJBjfWpm5F5H8PUJj7Zyr4pBOR80FDEt7CrmA03JNbDiI+zOh7bAn9KxvHgbbW7ygeAhpe6URcpmSB7ZPsgeu1a58ZeuW0uYQWWR1DKXLTr+6IHzatcbwzsWcoCgnsuvy1rnfArvUOeZ8MkBmMF2zHRgMp8wNK1vMGPuWsI/W6SXLn2aZXMEsNSSV8ECT3AjegnBbZIZjm1IAzMrGF/eUQ2pOv60suhEPGbmS0TIWCNS2TvPtQY28jRRrGW1bAB0VBoPIDeqfHLJ6RIz6anpsFYiIIBOgkHfymqC8asdJRip6lrwoyMxS4RlByMMqllLAMdBMwY2iTc4VEV23/a9v/xjXKPNu+/bbbSoeZIFtCds4nb8JJ99LhzPexTXGVVK5lKlSHtxoFzTlYEHNPmaJ8VwHUtsvfdff2/r1pfRVu+lsOigIJBMeETHpufhWbwUHEYgjbMe3kY+O1U7XMDpYNqPtR4UcgSq6yDJmRED85yySvA+H9O0J3OtVrUK6PwGuKW23iRlY5SNJylT+X61pcTh18IKrodPCNPKstcvdLE2n1iCDAmY1gd5OwHcmK0mNxq9W1byuxZSyssZYGXUmdvEPmPOrx6Z1meYBF9QoC5hLwAM2sa/IUwivMbc6mLYjUKIH9e8T8amIqcuz+IgppVKENKlwNryrTrlnMCPMVIq1Mq1MMHw73QFZXtRZZmbqpOVulcOYGRlV4B/vM3ZctQcGBxF9rxLFElULRLEkyxjSTJOm2aNQBV/inAFvkEsy+cdxvB11119KL4PCrbUKogDQCruXAPt26yHHuWrpvZrO1wj/AcwJJ9DE/l5Vt0WplSpl0ahwnhi2baovbc+Z/rYdgAKfxPhovWyhJUkGGBgiRGhoiqVIEqbT051heTbvUtCMgtqc9wQM5NxyIgz7DBTPlG2tbvDYQIoVRAAgVdCVVw+Fxd211rHQcFmi24dGIDEA55IJIHdR76dtyNT42idMByoJYBMy5hn+5I8pjfSh3LnF7mGZrRzXUzojG6cpN+4SX6Yy6WxIJB9SPIt5ssYgNhluIiF2YELcz6DKfwrGoA2O5o1xHgSXTaaSrWnV0I2lY9obMNI8/WnL69leWZ4lxC7ir6MVgXbZ6K+3bKGOpbuCJV5AJaewHaa0mDwQt21RdlECncG4GmHUqpLElmJPmxk5Rso20HkJml0nvYhrK3TZVbPUzhUOuYCDnWIie4pZZe3EOTSnxjFdJAQmeWAiQN9zJ9AdO+lCMZy71c3TuZUu2whUicq5xchNfDLDWQf41b5k5durhbrXMcbxQqQEt2kiWA1ymdie4oxgbf2af3R+lL8YFHBcPW0gVZ7SSZJgRqT6VI1urrJUbJU72NMpiuWg2J60jKSGK6+0ARPxBn3ii+TSrzLUTLVbt7IA5gsE28wkFDm0/P3+celD3uhgl7quFFtwVDkZWLJNsd1DDM06QNdABGouJWct8uAXcxYFOyxrodAT3A/gPKrxy0Vj3hOHIXMRq2u0fADsPSrbrVsrULrUd3YRBaVPAFe0DkQRamRaYlWEWqnRHItTotDce757SpcCFid1BkASd9tB+dS3OF4hFn6yCQoJ+zUEx05013yXPd1f3RSvKpBRVqDH8QWzllWZmnKFG/9eW5rF8ncQu3byMueD+1LOzBtNTBEIQ0xHnFbDj4AW0xBJW6jAiNIYEkz2gR8TRZqnOUaYrGMCyYYAZZAZgCTDaalY+527nyry7zA1ojr4e6smAVGaT4tBtOi5tDtRW3zBh8t5gXIs5c/2V2RmMCBlltQdqzHPPFLd6zYe00hb4Y5wbWyPpNwLUzm8xfrNNLh+IpcstdWYAaQylWECYIOoP8AMUa4bwx0w9np37qDKoClbTDxbEgpJOs6NuNNKynC+HtYwD9VgzMC7EEnRgO/fQb1p7fNOHtth8PdZVcA581xEFs2hDFw5HgMSpBMwdNKvCd6RQbmLCs2NwyXHtsyKWOVcp1JIJXMSNE1I0k1R4pwXGXsT1MKAuQAB3YBNpIy6k6P5HWD2FE0uC/xG9dBOVbSqAdI1JBI7ZlYOJ1hhpWn4UIz/A/OR/20sryqRmOH/WAzW8TaVGABDKQVYEkHuY271Z4GitjriFEMWVMlRm1cQJicoykgecmiuPWbx9EUf6nP8RWVx+P+rY0M5ZLdwWwLiAkowJBOWCGBVmWNdWBho0nHWxehfnCLeDuv00zaAK6aHxAmVjUQpO3YVUwifZp/dH6VnuK8SlFwy3+vculpNvJ07am+7yCohiydMd8vTiRmrWWrOVVHkAPkKfkLFnMdxi4LrWrVhrhRrYYzAAcMS233co/zelVm4hiwfFhYHVC+0P2fd999tPyqLgeJCX8WcrXGLiVtE3WJBf2tkt6QAsiNAdaJ4viw6Ybo4jNnydLprnmJmM+XLEaz3ipts+LmMZzFcbvlfEq4dgpYq8sYU6sIXUajaPjtRbhGJN23LbzB0j1Hx1j4dqCcUDXsVZUM9oFYbMqrcGpIhX1InusjatJbwyYeyQCAFBOZz33JYmNzqTVXWoizVestQMtUOE4M3rL3L2LFkK7IzFhl8SMVhzcC7XkPvtjftdx/CbYYRjBLyUUMviGa4fAA+oGeJH/LXyp+vJI2FV3WqvCMbnVYbMNdSNR5A6kTv66iY2q+4pa0SLJ6f18qVPFKo1RpfQVYUVEgqygrSEG8VsK13Dq65lLMCpIg/ZtuD7XuG2/ai/8A9Ms5S3TTMFCqcokKFyqNPIafChPHbgQ4dzMC7qcswCjAkn7iiZLDyjY0RS6baXGuKEQS0hyxPuBGkzsO5iO9K7+NcIE/R6S1lyWJ8Y1Yqx/Zp+HT4du9E+awOnaBjW6gE5N9ds/f3eLyob9GifYXPS5B8GSCLaBgR5gyCe5Bojztca3at3BslwE+LKD5TCktrAyjefKad/JMaHGKvUWQNW76zqPP50A+kXw4e0c2WLsSXVd7dzcurCPSi2LQ4gWXs3EQZg8vaDmPKCQUbtO4jtQL6RuIgCzaBAfN1D4+nACsijPBCFixjNocjVjj+Ub38WhwFlb2EtjQq9lfUEFB8xWZv457RSw+F62KSUtXG8SsmayyvcG5YCyqEaBsrGRm10vAb3SwNp7mbS2Cdi0HXWIEwddqv2+Ign9jiBqBJsvHicpMxtKyTtlKnYitccrOmVm1bgXDWtoWusXvOc1xj3J/3NZ2xybZ4hi8W9/PFu4gADATOYNOkjRE2jc+ka3CcUt3CqjOrMJAdHXtMGRAaNcp10OlVuR7oDcRBEMuJZiBqcpnKfjlYipls3T0y9vlWzgMdhDaBi4G1J1BKuD8INvTz171rOKcMS/ba3cEggj571Bz0B1eGwPF1ZUHeAbc/GDVy4ty7fGHtXFt/Zm47m2XMZlVQozBcxJJkzEDTWnd2waB+D8tWsOzPqzn7zdvd5CrmFxtq7PSuI+UwcpBg0zmXlXFfV7wXHB16bZhdsINIJMNbK5dB5GszyDw1xN0rk6hzFQIAGUBVA9ABvrpPelceN2l+k3KtmLmKJBALgibYt7s+oynM0/jbU7jSKNYkeJfcw3P7p3+FAeUHQXsXbXIGzhiFZmO7AlydM0xIXRZA3BonexE38uTEaCAxSLXlvv23rPLftWuPUZ/jSRjsKYQ7+0YYf3NRO+u9G+IWwUcNqIM/Kg3GTmx+GQMnhBJDLLGdshK6EQJggw3ei/Hgeg8CdB3A0zCZJVgBG8gj0q5zIzz7p/KXCUNibiBma4xJZSTpCH9ozsD4I3PpGkV+I8MslLpRF8KsFiNCJbt3BYmn8ncZti10HdLbAk2iwhWW4SykeG33LADKmYLIEVW47xEWbNxGu27lxs0C2oEAgyxC/hUFvM5SNa152gK4LbHSBmZ9QfzDN/1GrTimcJQ9OT3OmpOnbUqpOnoKnuCpvaUQpU+PWlS0a7bFWbdV7dWbYoJHxHh6X7bW3Eqff5+mtYu5y1jGK2mHUXNcEFiLSoyjKVGyEMWIA1EAbV0K2Ks26cysOK/AeGCxaW3mLEaszalj3J/rsKt8TwPWtPbkqWBhl0IPYg9iKmtirCVNqnK+HcZxOEuPYVVk9QrbaSECqSGzDVi5BJHffSaj4Dhnxt9ZZm6niu3REwID27i7RtkIA0IjXbe8w8qpiGW6sJeUMoYjQhlIIbzHiJHkfiCQ5Y5et4O1kt6k6sx3Y1W8e/p89Vc4iMth4mAugAnQdgMjzp+63uO1WsPhX6dsC/cBuIhjweHKkkL4NAZAOnYVV45h2excVAhYjQPny7g65CGj3GaF8I5mt9O11XvLdtgW7drpoDfGY20ZAwJQ3MhBDMIg7DUzJwqGcHsl8diM957vTaQpNoBD7AJCMWLMqk+JUAjwggzT7L/AFXi4JkWsZbCsdIFxSFTv5+GPO6KbyLfuXutfeIuNmWGuEAszOyZWgIULZDAE5Z1maIc48JfEYc9IxetkXLesSV3We2YaT2MHtRvnkfoN4jeOJ4wqgE28Kh17Z4Bb4y6j/A1F+GYYPxC6jTlNifCxU6Pa7qQ0fGD86och8Je3Ze9e1vYhzcf0kkgekks0ds8dqs43FfVcbbxBk22Q23gSQN5A7wVUwNYBiTRv+QkEuYOGquHxLq17Mtprag3brLHTyrKFirHxe0QWPnQ/g6fYW/d+U6flUXMPFAbf1W1cs3nu3MzNZQIoUkMAYZgztAk/hBJiRJOxZyoq/hAH5UZ0pHJeYcQ+BxzugXMz5ktqv7QORmN1zrEkqFXvB0jxG8XzraIVVtv1jcNrI2iC4IEG4JUiWG2uokCtFzVwH6wFdMq37Um07CQCQR8wYYHsQDXKF5UxbBcP0mDC5cLEzlAKWwGzRlM5W2JOmoFOY4ZTdHtljxB/kl3xF977O87XbZ9nOIgr5AKAIOonc1uLtsEEHUHevOF8MFlSNCzEs5AAljqTp5nWp7i1GWW7wWmA5h4FcQObGqtm0IkqWAVm/ePTBQE7Bm2Jmq/DuCF3Ym30recsqxlMZ2a3IHs5Q7LodQfIa764tVbgq55LpOlE2oEDYVXuCrtwVWuClORYhivKkApVSVi3Vq1UOGCz4iY9KsCJOXbtPu/3o1wEjXVRSzEBQCSTsAKt4e4GAI1BrP8e4Jcxii0t1ba7sCmaTOn3ht6z59qt8H4RcwhS011bisHIAUrlAyxEsdBmiPUeVFmptUHuoFBZjAAknsANz8q8TilkBvtFhQxb0CqrMT5AK6k+jCo8Us22EEypEKJJnSAJEn0mifDBgHOQ/VTcFubqTazAG2ofOu4XKFBnSAAdBSxx2YVxPi1tHVGvdIG4bTPlLFbuUOlsiPvCdoO0HWr3CMSWzLnFzLEsFK6ywZYMxlKxuf0qpzjdwd/Ck4e5g2Iv2Xd0fDnLFxZZmJyhsqxLEA7HSr/AAfDqltQrM+bxF3Ms5IHiY9yRHwAFGUkioIqKGY3lvD3WLPb1YqWgkBihlM0bwSSKYOYrWdrYW6zIYbKkgHsCQdCRrB7UjzRZBAZbyySBNs9t9u3rtUyU+BmxZVVCqAqjYAQBT3YAEkwAJJ9O9DsVxhFwjYpZdBaN1R7JYZZA1EqT6jShnDL/EcdhkvWLGDW1dWVz4i4W8tctoAEEEEelKY2i2Rm8L9Ldq5fS2MO2R7gQN1BmhmgHIF9Zia6BjcIl5CrjMp/oEetc147wLifDw2LxN1DhkYE2LeIuAEscqhVNvWCZg+VdMwGIFy2jqIVlBA8vSq8kmOtDG7DOD8vW8PJBZ2IjM5kgbaep3Lbk70TYVVxHGLSM6sTKe1CsYi21wnbbIja+YjeBVe7xlS5t2lNy6GKlJC6gIx1bT2btvafa9DEfyp8Ljigf/EWHM+NohjJt3IhSwYgldYKkaeXrRi3dzDUQQSGEgww3EjesOtq0vFmJ6Yt9JlcXHtnX28wtkkqoykZmA1YxpBJJOdk0N3i1kGC+vub/mLb8vxso+NUb/MOGAk3lA82DAagEakeRHzopavYK4rMhwlwLBYobLZZMjMR7Mss69x6VkuZjbD2Uw9m05cOQAiMDlyKpP3YXNPwAp4yWjKWNDmBAI1BEiq9wV7g7PTsop+6oB+A1rJ8ZTiDXle3YuhFMqFyQZBnMJlu3cd99DRjjup20NwVVuVW4H1emReJLBjGYQwHYHzI8+9WXFOdpRUqdSqtEnSrFs1WSrNumSviOKvav20t2uqzIze3liGQa+E6a7+lJ+NXDi7KXbHSLW2Em4G2Kk5CAMw1Xy29DUYH9vtHyw93/rt/zrzmY/2jhrgEeO4pB03RTr6+GqvWjgxxl1+r3M+XLl8WdnVYJ1zMniUeo1rR8PwNpcPa+zTMttB7IP3dQPeJB8+9Znibt0myZw2kdNlV9xsz+FfedN6Kvjw2EtPlLKVUkrd6YUiAZdTIAaQYBGhmBJrPG8L0sc8W1XBkW1Ii7aICJbdpN5FGVLngO+gMAUuEv9jbkEEIoIaAQQIIIXQEHy08qxHMnOOZTbu4e++GIGZlNsIykLlKk22JRiwIJYE6eoqdOYTY+pqnRGHuW1YnK8hZJaFDE2wi6AHNJDCdJLyxy0cyjVcq3W+u49rYSB0FeWO6h8xgDR4PfeF2qjzphWxGMwNvEwkrdgWr0zmEMQWtgzCgeGCA24qLknjNthftdUC5fvFrbEsQ6ssgLAUiAGMdp71Y5q4hnx+Cs2zmuWpN3LmgBihAPb2UYwTsRvNLd6VoYx3DrbYf6vli0wS1lUxCEqsAwY8Ok61Y5Ss/UbVvD2sLiuiWzF7j2WCZ4Jyw2YpMnUTr8B5jbkJOghlMkkbONyNQPUaitDiCq2gzEDKo8RMACROp7aDen47wnKMlzdgV4lZCYqzi8Patt1AQ9kI2kAuQHZYBOgHfv2t8LtBLSKJhZAneASNa0eJOW1IJ3TYiZLKNC2g7elZzh7fZqfefzNLy3oYKPCrV44rGm0WtFugM7gOrBVceASMoBkGd47b1HzQLz2mztmtvdQBLNrxrDiTJYjLIJbTQEkRGtfl++ytj2Fhlc3mYLnBa6BKq65yAobIQATHgPnUHFsRcbh+a7h7puG4p6WdVdouBi025gABmOg0UyBUze2lnA1h8MttAi7DzJJ+JOpNZO04fibISGVSSU6pI/YkS1rJlU67sxO0DUxry2lYHh3FMvEri3Cwzm4qBrjN98ANkHgtJKlRm8TFhrrU48y3/AIn7GlxfBrEMgRVW6ftAoVQwBkAhQAe++86zWd43grWHxWFWyotKwMhJUMRPtBUKufIsykdpk0V4jj3GLsqLF9136iMotj+8JgxJ9og+QahPNXEAcZYtoZdB416hQwzDt7NyApJU6jMCO9HitV5NDXEMSltGe4YQDUwT6bAEmq1jmfCG2qnE2c2USC6jsJ37+lDPpBuxgbsd8o09WAovjsLbFrpkDS3PxCxJqpqTbIOwd8XEDqQwaTI21NeXaF8qXQMLZUmGy7HQ/n6QfjRS7T6pdo6VeTSqwnt1OlVkNTK1VpntR4j1ReRrVp3YIQCjIIzHUHOwB9lfPan3cNiLr2nuYbFnptmWOgdMrSBFzQklVmDAUn7xAv4TEr1wmYZshbL3jMon5z8q1/DztVzHc5HtpihZvlMl2ziyCuVj0FIMqAxhQdJLNE7Ko3JIGY/FvZsX1/tNi0wnJ0GWCVZcieAIohra6HVkdtNM3WM1Zfn85sMqT7V22P8AKc//AGUWY48qxtrmvE+Y72LsDB2sPkthbNrO2hy2nbpBifCk5gDJ1Irecr8iWntIMQ9xyihYRmVYzM2vfdvTYaA1mcALiKWv3GdiWYkszBVJnKJ3iJmJNFPo856V2xZxV+1aX7Poi4yJp9pmA2k+zPlIrPLO3pUmu2j5m5Zw+Aw31jCIy3bLW+nL3HCyyo0qW8QFstp6eetDuRuDOi/WMRPXuiTm1K5oLz+8x39Ao1ijHPvMeFGGVRibBYusqt1CYAJmAZiYoNgeL3WdBmkFgDoNp17eVZ55VcabH3ItltfCVbTeFYMY9YFDuc+bFw+BYLiAt23lXIt1UvXBnChrTOjAggFiwQiAwlSDFN7GOv3n6TW0sLctgTlllUt1lOhIzeEDQafm3D8gXSE6mLLMtq9aBKsfDdzbZm+5mEe6nhZOzs20+N4yvQVWu27rRLMgzqYEqGIOVXYwQdJysQsCBWsXlt20DkLoAAe5iYA3J30HlWTxnIuMtW4w2IQ5LKoitKjqC4rG4QQyligZZiYgTGwTj2Pvdd7eKRmW27OEBTxWs6myjxIYNLZ5iYTUAGVZ7XsdQc5owjI5xmCyi94FuPqSLYbxELMMGA1kahdPMC3u4l8SmIv4e9iFTEXFsvYW5kFqMufIuZcukyTJzGTAFP5AxIbEXTbDJau2ldbemVSCFYwDozyCdNSG1rS4j6OMDima9ctnqOSWOZ9SfQOBTmpdUrbYLM1c6+kPhxRxeQSrEFkUGblwQLYYjXKpOeO/i9I3OD4VbwiCxaEW0JgST7RLHck7k96ix9hbiFG2PfyPYj1FZY5emR2bjJ8N43eOGfM9s3LasOqdjkZEdsvdgz+5gJ02qvw3g3Rvqbt628m8285bloHqMrHUC4onL6mjP0d8ASxcxVu5bRvEjozIDo2YHKSJjwjTtNbg8OsEQbNoj1toR+lb4zHV9frPLK3tzzjlj61Z6SlVZ/qxBMkA3pZJgaxkM/xobzLzArWVvZZUIjG2YhndLTgN5qq3VMdz7ga6BieW8FqRhMNr/wChb/8AjWB+kXl610raYe1ZtEuSxAVBlC6zAk6sugBOm2lXjjjE3JTaxjLIL3L/AFLYuW1NrIMuW4QEK+QggiCCI9aMk6UE4JgGY9S9fa8yysbINREARMawToIEDQEFcTiQukfKpzyluoJEs17VL64PKlWH+nqL61Xd8tyTt/4q87sDo0CB2HkPMVRx99pHj7eS/wAq7p43P7KvFMXdz2/qzKtwyJZbR03iHGY6gbaCe29X+Fc2462XW9atMwtsbZFplJuR9mGytlKEyJGvrQ03zmQscwV0O1kQM4ky0Nt+Dz1FGuK4ey96wjkguXCqtx0JhCxPhIOkDvGvrS64XNqb838XYiLeGSTAhARoSD7V0/hYz5Ix2FV8dxLHXRaOKW2UUm4ciZXWLTGSM8EZWkiJEr5iTtrlHCncXY/9+/5Efj8mI+J86JHk3De1OIJ//Yv+an8fmiH/AAjyFFx3FTLTA844q4uG6dq3cksRcbKdtQwEbCRlJ99MxHBcQUd8KbAwtq1+FHW8baE35OQ5/FaOhMaqQdZrc8Q5Ww1u1cusb/gtsf21wzC3NPETM9S5v+NvOspy4uJxCG1ZuG6is7OzzbTOzM7iP2t4nqQQcqkaHTWomsV3dBW4JaK38QtsoFtYe4qT4V6xZSDIkjMoIg6DMPcbwd6+oLKmKZlSR/ZD7cDT2yGGu3h942ojzdxLCYPBYjCM1w4m7kuOSoLEh1KZivgQBEACAwBHvrpXCLs2UOvsL/0iptl7h6sY3krigVMVcxDm2OvLG+FtlSbNrRhmIX0AJ0jvWz4LxexiM3QvWruUeLpurEe+DpWBs4BMRj8T1VzhcTCyWEAWLRbQEdhv6Ubv8s4a0z3Ftx1bN2yQGY6MBsZkSBtWVk21luhfG8xYVc6jE4driqfsxet5iQJiM2+lZ7hvB8LxA3b962+ZWFsgXGAhbasPZgn9oRvtV3/g3CJZKG0G8MA5iO34RCiKofRk6CzilVlAF4ALm2+xQEansRU8fD/YTx6zh+Gm2uHBR8QGQZnuNAzWwMsk5dWHnoNBpT+XfpSwtmytu/bxAdJVmVAykgmYJcN8wKEfTDeD38EoIkHsZjM4H/aKz+EK5rTZFKKts3EY+G4QANRpo3hlRMiZia1xxlm6yyurpu7fOlvGM5sI4Q5gGfKDKhJ8IYkftBrtvVTiPMwsJqQzCCZOyzEsBqBMCfNhWbS917ykBLCXjDJahAme2lsFI8R1s22y5YmR3k9c4V9H+CtLN1BfuFER3ufeCBQJUaH2FOs6gGlfHNj2rHcO5vtW7zvf+ytrbAY6sQ5KsqlVBIBUkqSNYbyohb+lDhsx1bg9TZePyk/lWh4tyPgrkEWhbYOrgoSJZPZLL7LxJGo2JFcr47yccNesq83LTNBYFiWzOc73I1VUVl0XfXWJjTGTSLW14rz9gLbZWvkmFPht3Doyhl1yxswPpPnWR5n47YxJtGzcV1Ct5ggkgQVIBHs1TwnBkfEWraW5UsCQyBGyhkLzAUsvTzeIzDMo3mX80cvp9YItW+kgy+IAZT4RIAj2wdSSdiNKeWtFOz+BvHUPaB89Yry61Nw+HW2uVRp+Zp62if51hD2ZSq0MH6j5f+aVPcIuaOIXLKq9sKRBzFgTsmYAAEbgNr7vOs3d49iGL/Z2j01DPBMBSBrqZO4Gk1reOW1NpswLAqoIB7EgfLufSar4XlS0zXBmuKLiBGiDpoBEjQjKK7MuGOOrGRxPFLxsdWLaozm3IgtOWSIacvbUQdqLXuK4y70SpW3Ns3lNoSYDBRm6hjc9p3101Gutcg4UWRaJuMmfPqwBzREyADtWR55w1vC4rC27bFFWyJOrSOoYU+ayNfidTvPFq4J8O5vx9oy6JirYgtnRbbrI2m0YG25BqrzU1/F4oXrKvZBtW4+1MElJJUjKY8WXb7s96LcoYeyttBAuMwDhjHh3Ij1kmifEbetvTsYj3LVSSwredMna4PxBlZc7NIMzeMesy2ojtUVrlnGiVFxE1kgXGEnudBBrX2QR8dfhU1gEsT5zUesXtiG5dNh82MyPbKO3hZ2krB1iD3nSaPYHCcxhMq3lVRAEnDnTtHhJj3+VU+ecaVCqrAOLdxgYY+y1sjYGDoYJ0mJrc8wcfXB4R7txxLEC0AhOpBKjLmGaIJJlRp2pGBcsdSze/tLZrwLdV1U+J29nXQP4cokAAZSO2mt4rj0JW1nXPlZimYZo01jcD1rjN3mjFPfuXrNg/aOGAZXaMqgACCNNCdvvV5e43xD6ycU1iLht9PW04XL7p39ZrLLxW3bSZyR3fiXEFS2bjeyACe51j+YrjuF5Bu45luo9sW3YqWK+yBl1jNLkl2Gn4DJEivcTzxjHsm3ewy5SAMyZlMAg7EtOg9Kjw3PNxcMtmy/Ry5muXCoNwlnJVLSyQIWJY+XaNZxwzxp5ZY2AnFeDXcElrqAS11bigQdFLBfQTE77Ms+nX/o9wdk4OxcNm31IKlyilvCY1O+wA+Fcbx90YkMRdxDvbUsovsGkAksFI9mBrHfXauk/RVxyyuDazcv2kdLrZRcuIjMrBWmGbbMWHfarzl9UY622uP4bYdjca0hdfErbGRBEkakSBoZqm3DMbcBuDiLhhrkSxaW2I1iGLMQfNixqDmHmKxZw7OL1poa2CFuIzFTdQOQqkloQsdB2qThnFkvWOraYlGVoMFdiQdCARqCPhU4y6PJPj+H4q9ca4mNezbMZES1aYLAEyWEtJk6zXM/pH4leXFdO5kuIttFabQKFtWkTJQw3shvnXTMVxu1hcMr33yiAO7EmBsBJOp/OuO864sYjFYi4FIVSoCtIY5UVdIJWO/n69q0iGv5H4hbSyUi2twhDoFUvKzr3YiKGYy+Xv3nhR4oBDkk5ZXxLMKRHYCQe9Y/DXCt6xdyAFI0BJ8zL6TOsabQNKL4bFqrXSUC/eZl1zk7ncknXtSzls4EE2ertjRR86zfEeLFDkRCWgMSwKgAiQTMdvdVe1zHeXVjauIvtC2TIHmJ3EDf9NYjHC6G2tn+taVMsuGUMuoYAg+hEilUesG4XMt0Lh7rTqLY/URU3LePvi9kvi0QUzKy5lJMjSJIIiTO+lAubONoFayjDOVGZtwkanzluwA2ntWpwtgTbMD2dPTw16GWq58eIoWuZMex8NnDKPIi6355xQnm+5ebEWnvrhrTNYKRclrbZbgPqVPj03iDrrW3vYYG0IAkHyFZb6QLDEYNwLZMukXoyeJA2s6D2Dqe5rLc21Yfh+JZL7QRILCVOm52j7vlWswWKxBX7MBoABzEkazESQJ0/KsNigbd9syKhnVUIIE6+EgkRHqa3fKVvIpYMSLkbmfZPn8TXRhr0s0yzn8pV3B8ZuZLguWx1ESVCyM35HLvM+teYHEY66wNtEUaxof1J1+FX8c2iHaPT0On9eVHQxDEKAozdhsP47VncZtUtcw5luN9ZuLfy5hhnGkkAlMwie+tbXiOKS82F6qM1rqWtDGUEyqlu8lnG2lc755vk4673MBf/AOajtRXCcZ6mEtDqKrW2QOpPiYo6lSojXQT2+NTF13HAqqiFCqPIAAflV/qVzjFc04uyxBwagA/fusD/AKbeVT8TV6/znc+qpdXDg3XcobRu6LEnMWyeIRlMQPa9Kdwy/pMyjYYxEYFXVWBGoIBke6uKc2crI+IvNhVYW1YI2XKwFzIrEQWDal1XSdZETvscHzPjWPjwQKnc23YED0DiG+YrI4biVwLeZHYBsRcePfeJ1HnArLybxaYarOYrh7YVzbh+tctkKWCqoVswJ0ZiSchA28zO1GeF8j/XLT3bd6BbcW1zAwUFpGBG5nxbepqhzPxAX8Yrx7CIpGggrBYj0Bcke6ukch6YAkkku9xs3dvu5t++Se9LK2Q5OWP4p9G4w6Xb4u5rVsLpHjIJAuTAgQpYiO4FaXkS/wD2LLIENdXTUCXYj8m+VaPidsvhcQnc23j35NPziub8v4S1dw9wX16gR8+5BM21JOh/Erabe+plt7OtfzNhFexhXvhTkuqr5CYAuwpgnWM4t/KiGC4NhVAy2LU/vKG/Wa5R9ZstbZrNh7bqQxyXDlKggqWGgMEHSPLWt1ir+PtmbS4d7e48NwtHrDjX4VWkba76pZAgWrUf+2v8qoY7g2Gca2LXvChT81g0Jtcw3fq7OcPN5WCm2GMGe4OViBHv/jUeF43i3PiwRC/iF0A/JkWfnRIW2A5o4ZmxN4Wi4RWymZeSu5MeLQnyO25OlUeH8KaSEDlmBUs65FCkanKTLHy7THlV3jl+/bu3zpl6zCdNyZjQ+VWuX+Ii5Ib9oNvIj0otsUN4a2ERUBMKoUa+QjzpUppVn6kwHEifrV4hVbVva2HrvGnrXVbF7KFIEwo0H92uO3rua6zPJkkwNJPYegrpHC7CYrBql4EEAK0HVWUQPjEHXz1rrxRnOmv4Zic9vNEA7az+mlAvpEUHD2JVWjE2xlYwplWEE9hrv2pvLfKtnDEOGuM2+pKj/KsBv8U1R+kLG5unZVeoFPVuqDrlAIEeurH/AATS0I59x6wEuACy9kZR4WJb4q3cQRWl5Jxa5WWTmGyfdUSAI9SRJrK8UZfCLbsyR4Q26SfZoz9H65r7r/6ZI94Zf5052eU4b/FvIQdyf4H/AM1qbrAKWjUgfwrE8SvICrO4UCIkxr5/nR21xDOhEzp/XvrXTNybnZpxt33r/wBC1FwBtHGa2AWtyrCXYBtemex89pmmc0vOKvH96PkAP4VNy20TO3Usz4J0D6+KPBA+cxWDb4+irqgg5lDehAoVasILrKFWA5IEDSYE0SFyg9rFA4i4PJp+f+1a6rCUTUZZg6fpt/KuEcOvZWuFWzAhnug6ZYMyJ9omY9ZruGIvwCfIE/IV8+Y68YWdBlJ9jLmljMmfGNBr/Ksc42wpuHxRNxnKzudNwSZkecEbV2/lX/7fZHs5kJPpnZmPyzVwnh93KW7yP0M/pNdn5KxYfA2V3yg2yDHYmJ96x86z8k4XB3h92U/aC6CdW8OvY+zpXIeE8XOHZ+oC1toV4ktIDeL1AHhjyjy16rZuC2mY6KozEn01JJ77b1w3GYkkbgdQiR5AGY90n36ems+ObOprNzM7rbfppDQTOoGwPw8/Wuz8IxOaxabztqf9IrhXD7qBwXTOPL9O1da5MxmfB2vNZX/Kx/hFaZIvQ2t77Zv8B/JhVq41BL+IC39TuFj3gn+FE3ehG3Jec3XrYgZjn6vsyYiNTE7z6UC4XdIvWzJ9te/rRXmm/mu3/B7V5iH8wGKxv6UFwlzK6tvDAx7jVfGnx0RcZpt+Yr2hqcQtEA5h8SP5Uqy9U7YpbpVswMEGQa0PL3Fvq10LJcOJukEntMgd8onXvJ8hWbbc1PZxOVHUDVo8Xp3HxMf1vtDs26pxLmW1ZRTmVmYSihhrOzE/dX1/WsHed71x3JIxSNm0B8QEQF7giBA7iO8mht1B0LZ7lnnxDtHaNPmfz0WKxWYI8kXB4WI3MRDT5wY7kwaZaQ47EdRyxVVJ3CgAT3MDzMmr/KuPFnEoxMKZVj5BhE/AwfhQinKaUurtVnDa8121Az6BiYEbnzHqP670W4TeSxYZ9MoWdPdofUk1z25iGPtMT2BJJ/WvOu0Zcxy/hkxPu2q/bll6GYxyzlju0sfiSf41a4W+lxM1wZgIVPvESRm9AapXXkzXuHvFDKkg+m8VDV33hvF+ph0uqpYlQSq5ZzbMPEQBBnc9qorxC/nn6k/tTpdQt5TsEPuz1heU+ZPqsK5mxdYldZZexY+hI1G+k+h32I45YS31DdXJGhBBn0ABkn0reXcc9x1TebOLdLCXGIIZlKquk5mB8iQYEkwdlNcU4jeDMsFyAoHj3GpMD93XT30e5p5hfEOLmq2x+yg7a65v3zpPkAKzN64WYsxkkyaxyu62xmoVq5lII/rz/Kt/9HvFsjtaJ8N2GXyzhdR7yo/0DzrntXuH4wplAJUhgwI7EbfGf5VGU3Fuoc8cTFvDm2N7mh9EnxE/MCO+Y1yfEXcx92g+dFOPcaa+5dhEgALOigfrqZn1oNSxx1Afh72RgwAMeeo+Nb7kfijZnt3Bl6hzIQABmAhgNImAD8K56aIYTFXXdYc5kgqe+kRH9RpTs2VdPv8ADL5bMuJO0eO2hI+QAI+E670S67WrTPedWyAsWVCugHkWOvyoBwnmu06kXXS3cXRgTofVT3Hp/vQHmDmIYhhbGZbH4hpnI9/YEbabe6lEarP8Vu3oi5OVmLgaxJmSOx3O3nQwGpsW8mA2ZV9k/wBCoKpa0LlKmKNBSo0NIm3NNr1tzSphM96bar4pBJ301jYRodKgpUpoBRSivaU0A5W86c7+VNBpTSBsUop2almoB+HvlCSIkgjUTv5eR9aksYgKFInOrT6R5fOoM1LNTD2/dLEmAJJMCYE+QqOnTXk0g8pyNBB8q8zUpoM+9czGf0plINSzUAjSUxtXs0poCzg7yy2furfPKYqM4g5cn3Zkenu/L5CoaQNBFSpTSmgJl2ryvV2FKmHjIKWQUqVALIKWQUqVALIK9CClSoD0IK9yClSoBZBXhQUqVALIK86YpUqAWQUigrylSN6LYrzIKVKmHoQUsgrylQRZBXuQUqVIyyCvMgpUqA9yCvMgpUqZJVUV7SpUg//Z"/>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lt1"/>
              </a:solidFill>
              <a:latin typeface="Arial"/>
              <a:ea typeface="Arial"/>
              <a:cs typeface="Arial"/>
              <a:sym typeface="Arial"/>
            </a:endParaRPr>
          </a:p>
        </p:txBody>
      </p:sp>
      <p:sp>
        <p:nvSpPr>
          <p:cNvPr id="153" name="Google Shape;153;p30" descr="data:image/jpeg;base64,/9j/4AAQSkZJRgABAQAAAQABAAD/2wCEAAkGBxQTEBUUEhQWFRUWFxwXGBYXGRcdGxYbFxYYFxYYHBwYHCgkHBolHRoVITEhJSkrLi4uGB8zODMsNygtLiwBCgoKDg0OGhAQFywcHSQsLCwsLCwsLCwsLCwsLCwsLCwsLCssLCwsLCwsLDcsLCwsNywsLCwsKywsLCwrKyssLP/AABEIALQAtAMBIgACEQEDEQH/xAAcAAEAAQUBAQAAAAAAAAAAAAAABAIDBQYHAQj/xAA+EAACAQICBwUGAwcDBQAAAAAAAQIDEQQhBQYSMUFRYSJxgZGxBxMyocHRFCNCM1KSouHw8WJyshYlU2OC/8QAFwEBAQEBAAAAAAAAAAAAAAAAAAECA//EAB8RAQEAAgIDAQEBAAAAAAAAAAABAhEhMRJBYRNRA//aAAwDAQACEQMRAD8A4aAAAAAAAAAAAPUibh9D15q8aU2udml5sCCDLf8ATmJt+z/mj9yzU0JiErulLws/Qm4uqx4K6lKUXaSafJpr1KCoAAAAAAAAAAAAAAAAAAAAAMthNAVZpSklTi9znlfqlvMthdEYen8V6svKPkvqy/RpVa1nGM53SeSb3mbwWqmIkruKglxm7HO5f2uknxBo4xQ/Z04Q7kvoevHVHx+RsOH1NyvOvBdEr/UmR1RpJXdWpLnaH+THliuq02piJvezz8TJLrc3KpqnR4Tq2/2f0I9fVWluVaV+sC+eKarVlpGW52aLdZ0JfHSjfol9LGzvU5cK8fGE/uQ6uqVT9FSnN8rtP5jeJy1meg8PP4XKHj9yNW1Sna8KkZdGmvujO43QGIp/FSlbnHtLziQYucf3l5ovPqnHuNX0ho6pRaVSNr5rc7+REM5rTi3OVNSd3GPqzBnTHeuWL2AAqAAAAAAAAAAAAADvPsrxNKeAoxks1eO7K6lZXe5N5HSKOi6Vl+XHyRyj2D4pLDYnaaUYSTk29yauunCfyOvaPqOS2kmovPtb2rKzS4LvOWuW98LlLBwjuil3JFaprvLs43TT4lvD0FCKjHKKyRrTOx0lyRZq04Leo55JO2b5LqSmi1LDRclJpOSVr9L3XzJoW5Uopbl3WIVfRdObs6cGr5vjuee7uMm4bjxxLo2wT1do71FwfFJstVdA0VF9lvvbZsMokatZZk8Yu3yzr7GK0jiIwsoxnspLhZK/zua+TNM4j3mJrVP36s5fxTb+pDOkZAAAAAAAAAAAAAAAAdV9guKSrYmnLPajCSjlm4OWVnxzv4He6LPnv2B1ktI1ItLtUXbpaUXkfQtHcYvarqQZ4+m8qKjyx4VJnlwKWAykCmozFabr7FGpP9yEpfwxbMpM1XX/ABmxo/FP/wBMvmrfUix8tAA2gAAAAAAAAAAAAAAADo/sfwjpaRhOdrSpyVu9J+B9BwlCEHJpRXxPcld72z531exUoV6c4NKWVm1dZrfbidHxOrOKxKvXxLqReairqK8Ec7dVqRldO+0KjTbjR/OlzTtBd74+HmNB+0WlUtHEQ91LdtJ7UH9Y/MxVPUyMFdwi33t+pY0hq5Brsw2GnwusuXH0Mfr8a8HTqeIjKKnTanF8Yu6a6WMFpnWvD0F+ZN7ab/Lg9qWWXas7JPk2aVoPAypVJKT2oyspRjzztfheyZBw2had+3t1Gv0rsq/FMfpDwZaXtNmp5UF7vk5vb77pW8LGf0Zr9hauUm6T5TyX8Sy9DA4Kg3lSoQjHc9za4HuI0DCe+nTlK1243i9/R/Uk/wBfhcHQaGKhON4yUlzTT9DSfapW/wC14jm0o995Ixa1WrUJOpQqzpO/CW0nnxjZXIntIxFT8DFVX2nOztbPZas7cnm+hqZbTxcMPCVpOV6j6WXyIp2YAAAAAAAAAAAAAAAAbxoCslOjJ2/TvV1w3rijv+Cx94KTjsRluvutwbfDx8z5z0VO1Om+SPojQtdzpU5y2XtQi8u7NW8jln23OmRnZ9f6mCxOExG3JwrU9m91CVLf0clL52MhDARi/wAtyh3K6ffG+/yK8NUbbvFKSte3N7/B/cxYsYrS2HjBU8kr1YN9W7xt8yPidH03dy21FJX2JbMumaz33WRO0/dxgl/5qf8AyRbqU9unOOeeazt3ImlRtE6AhJqpatBK1oyqbTlvefTp1ZsVeEYpytZ5NtK7y/tlWH3JJW6csiprO3TM1IzahSpqoua4/Jr5fQ5z7XsqdPv9c/odNqRUVGKyS3JbrbjmHtcSVCilJtyqN58bRefhtW8SycrtxXFSvOXey0XMR8cv9z9S2dnMAAAAAAAAAAAAAAABs2iJ3ox6XXzO96m1drBUH/pt5XWfkj5+0FK9J9JeqX9Ttvs3r7WCiv3ZyT6O918mjlm3G342vsJOzefDhbeU0HGSc472nZ807SRRi8Tam5buPVW3sj6OxT7am1dO/hb0MWrIs6claknfdKm/54l1RvtRu+0n/Qs6w2/Dz5KN/J3JVG7nyeaT5chFTKMsriFXJvpvKKK7OSuuH3LNeo4Q25b07KKbSz3X+5UVYyavBt/qyvzaat08TlftbqN1aEG7u05d204pf8WdTxNSMoWlHfk145f5ONe0aq5aQ2W77EYxTe+29X65lx7T05liPjl3v1LZVUldt83cpOzAAAAAAAAAAAAAAAADL6vTznHmk/K/3OreyvGtSrUrqzUZq/RtP1ice0VW2KsW925+ORvWrOO9ziYSk7K+zJ8k8vK9jGfTWLuE+3CS/vkRpUIU3Z5OUVa+/Liu7n3F/BVLpL/T6ZEHTO25RdNO6TTd+CtZdDjem4aeknQqRbsnTlH+V29CnRGKUo05Xu2ou3K6MPrLpFwppzcY5dp3u927jd7zA6s6zJ1IQc9mEWrbaWaWdtpWt4klWx1CpNp5Zffu7iFV2oyltNyjJ5JpWStYqw+N2pZJNPir5fdFWNpbWd2tm/8ANa9/I32ytTi21Z5J5nB9ZcZ77F16vOUvKK2V6XOr626cVHBVJQdpz7Eb725ZOS8LvwOJ4qWzSm+ll6GsJ7TJrgAOrAAAAAAAAAAAAAAAAAbPo7EbdNPiuzJenyNYJmjMZ7ud+Dyf38CVY7tqBp5zhGnUynGOyrvOor5Nc2lkbHprBzqUn7p2muDeT6M5PjqkvdUasXZx4rr/AIZu+pmsrxPYnJKcbPZss4pNO3y8jhXRp+Lj+a/xiqppuyio28E+HVD3eDXwTqp8mll8vqdR0jh6dX8uqou67N2ue5ddxqU9FUXpGUbRcI0tqzas3bJd4EbV+lWnNwwlSrGks5TmlaLfJG9YjZo0UnKyS+KT5Xd2RtEyVOEl8MbqXBRilHtf/N7nNte9bfxMvdUf2MXnLjUf0j6lnKdMZrbpr8VX7Dfu4XUE/nK3C/oajpyvmoLhm/oZGdZU4ucvBc3yNbqzcm297dzrJpm1QADTIAAAAAAAAAAAAAAAAAAM5oTSrSVKcns37PJPPL5mcpVJQmp05OMo5qS3o0czWjtMbo1PCXLv+5mxZXRHrNHE05QxLUJ74y/Q31/d9MzD4DFOnUTb2V+p8kQJpZdUs0Rp0pNJX7K4GJi1tm9P621MRBUYXhRSStfOduMny6GAuopyk7Jf35l2WzCLk8kt7Nb0hjXUlyity+r6mpEteY/Guo1wS3L695FANsgAAAAAAAAAAAAAAAAAAAAAAAJ+jdJum7PtR5cu42GOKg6e0pLY4vistzRp4Jpdpukce6jyyity+r6kIAqAAAAAAAAAAAAAAAAAAAAAAAAAAAAAAAAAAAAAAAAAAAAAD//Z"/>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lt1"/>
              </a:solidFill>
              <a:latin typeface="Arial"/>
              <a:ea typeface="Arial"/>
              <a:cs typeface="Arial"/>
              <a:sym typeface="Arial"/>
            </a:endParaRPr>
          </a:p>
        </p:txBody>
      </p:sp>
      <p:sp>
        <p:nvSpPr>
          <p:cNvPr id="154" name="Google Shape;154;p30" descr="data:image/jpeg;base64,/9j/4AAQSkZJRgABAQAAAQABAAD/2wCEAAkGBxQTEBUUEhQWFRUWFxwXGBYXGRcdGxYbFxYYFxYYHBwYHCgkHBolHRoVITEhJSkrLi4uGB8zODMsNygtLiwBCgoKDg0OGhAQFywcHSQsLCwsLCwsLCwsLCwsLCwsLCwsLCssLCwsLCwsLDcsLCwsNywsLCwsKywsLCwrKyssLP/AABEIALQAtAMBIgACEQEDEQH/xAAcAAEAAQUBAQAAAAAAAAAAAAAABAIDBQYHAQj/xAA+EAACAQICBwUGAwcDBQAAAAAAAQIDEQQhBQYSMUFRYSJxgZGxBxMyocHRFCNCM1KSouHw8WJyshYlU2OC/8QAFwEBAQEBAAAAAAAAAAAAAAAAAAECA//EAB8RAQEAAgIDAQEBAAAAAAAAAAABAhEhMRJBYRNRA//aAAwDAQACEQMRAD8A4aAAAAAAAAAAAPUibh9D15q8aU2udml5sCCDLf8ATmJt+z/mj9yzU0JiErulLws/Qm4uqx4K6lKUXaSafJpr1KCoAAAAAAAAAAAAAAAAAAAAAMthNAVZpSklTi9znlfqlvMthdEYen8V6svKPkvqy/RpVa1nGM53SeSb3mbwWqmIkruKglxm7HO5f2uknxBo4xQ/Z04Q7kvoevHVHx+RsOH1NyvOvBdEr/UmR1RpJXdWpLnaH+THliuq02piJvezz8TJLrc3KpqnR4Tq2/2f0I9fVWluVaV+sC+eKarVlpGW52aLdZ0JfHSjfol9LGzvU5cK8fGE/uQ6uqVT9FSnN8rtP5jeJy1meg8PP4XKHj9yNW1Sna8KkZdGmvujO43QGIp/FSlbnHtLziQYucf3l5ovPqnHuNX0ho6pRaVSNr5rc7+REM5rTi3OVNSd3GPqzBnTHeuWL2AAqAAAAAAAAAAAAADvPsrxNKeAoxks1eO7K6lZXe5N5HSKOi6Vl+XHyRyj2D4pLDYnaaUYSTk29yauunCfyOvaPqOS2kmovPtb2rKzS4LvOWuW98LlLBwjuil3JFaprvLs43TT4lvD0FCKjHKKyRrTOx0lyRZq04Leo55JO2b5LqSmi1LDRclJpOSVr9L3XzJoW5Uopbl3WIVfRdObs6cGr5vjuee7uMm4bjxxLo2wT1do71FwfFJstVdA0VF9lvvbZsMokatZZk8Yu3yzr7GK0jiIwsoxnspLhZK/zua+TNM4j3mJrVP36s5fxTb+pDOkZAAAAAAAAAAAAAAAAdV9guKSrYmnLPajCSjlm4OWVnxzv4He6LPnv2B1ktI1ItLtUXbpaUXkfQtHcYvarqQZ4+m8qKjyx4VJnlwKWAykCmozFabr7FGpP9yEpfwxbMpM1XX/ABmxo/FP/wBMvmrfUix8tAA2gAAAAAAAAAAAAAAADo/sfwjpaRhOdrSpyVu9J+B9BwlCEHJpRXxPcld72z531exUoV6c4NKWVm1dZrfbidHxOrOKxKvXxLqReairqK8Ec7dVqRldO+0KjTbjR/OlzTtBd74+HmNB+0WlUtHEQ91LdtJ7UH9Y/MxVPUyMFdwi33t+pY0hq5Brsw2GnwusuXH0Mfr8a8HTqeIjKKnTanF8Yu6a6WMFpnWvD0F+ZN7ab/Lg9qWWXas7JPk2aVoPAypVJKT2oyspRjzztfheyZBw2had+3t1Gv0rsq/FMfpDwZaXtNmp5UF7vk5vb77pW8LGf0Zr9hauUm6T5TyX8Sy9DA4Kg3lSoQjHc9za4HuI0DCe+nTlK1243i9/R/Uk/wBfhcHQaGKhON4yUlzTT9DSfapW/wC14jm0o995Ixa1WrUJOpQqzpO/CW0nnxjZXIntIxFT8DFVX2nOztbPZas7cnm+hqZbTxcMPCVpOV6j6WXyIp2YAAAAAAAAAAAAAAAAbxoCslOjJ2/TvV1w3rijv+Cx94KTjsRluvutwbfDx8z5z0VO1Om+SPojQtdzpU5y2XtQi8u7NW8jln23OmRnZ9f6mCxOExG3JwrU9m91CVLf0clL52MhDARi/wAtyh3K6ffG+/yK8NUbbvFKSte3N7/B/cxYsYrS2HjBU8kr1YN9W7xt8yPidH03dy21FJX2JbMumaz33WRO0/dxgl/5qf8AyRbqU9unOOeeazt3ImlRtE6AhJqpatBK1oyqbTlvefTp1ZsVeEYpytZ5NtK7y/tlWH3JJW6csiprO3TM1IzahSpqoua4/Jr5fQ5z7XsqdPv9c/odNqRUVGKyS3JbrbjmHtcSVCilJtyqN58bRefhtW8SycrtxXFSvOXey0XMR8cv9z9S2dnMAAAAAAAAAAAAAAABs2iJ3ox6XXzO96m1drBUH/pt5XWfkj5+0FK9J9JeqX9Ttvs3r7WCiv3ZyT6O918mjlm3G342vsJOzefDhbeU0HGSc472nZ807SRRi8Tam5buPVW3sj6OxT7am1dO/hb0MWrIs6claknfdKm/54l1RvtRu+0n/Qs6w2/Dz5KN/J3JVG7nyeaT5chFTKMsriFXJvpvKKK7OSuuH3LNeo4Q25b07KKbSz3X+5UVYyavBt/qyvzaat08TlftbqN1aEG7u05d204pf8WdTxNSMoWlHfk145f5ONe0aq5aQ2W77EYxTe+29X65lx7T05liPjl3v1LZVUldt83cpOzAAAAAAAAAAAAAAAADL6vTznHmk/K/3OreyvGtSrUrqzUZq/RtP1ice0VW2KsW925+ORvWrOO9ziYSk7K+zJ8k8vK9jGfTWLuE+3CS/vkRpUIU3Z5OUVa+/Liu7n3F/BVLpL/T6ZEHTO25RdNO6TTd+CtZdDjem4aeknQqRbsnTlH+V29CnRGKUo05Xu2ou3K6MPrLpFwppzcY5dp3u927jd7zA6s6zJ1IQc9mEWrbaWaWdtpWt4klWx1CpNp5Zffu7iFV2oyltNyjJ5JpWStYqw+N2pZJNPir5fdFWNpbWd2tm/8ANa9/I32ytTi21Z5J5nB9ZcZ77F16vOUvKK2V6XOr626cVHBVJQdpz7Eb725ZOS8LvwOJ4qWzSm+ll6GsJ7TJrgAOrAAAAAAAAAAAAAAAAAbPo7EbdNPiuzJenyNYJmjMZ7ud+Dyf38CVY7tqBp5zhGnUynGOyrvOor5Nc2lkbHprBzqUn7p2muDeT6M5PjqkvdUasXZx4rr/AIZu+pmsrxPYnJKcbPZss4pNO3y8jhXRp+Lj+a/xiqppuyio28E+HVD3eDXwTqp8mll8vqdR0jh6dX8uqou67N2ue5ddxqU9FUXpGUbRcI0tqzas3bJd4EbV+lWnNwwlSrGks5TmlaLfJG9YjZo0UnKyS+KT5Xd2RtEyVOEl8MbqXBRilHtf/N7nNte9bfxMvdUf2MXnLjUf0j6lnKdMZrbpr8VX7Dfu4XUE/nK3C/oajpyvmoLhm/oZGdZU4ucvBc3yNbqzcm297dzrJpm1QADTIAAAAAAAAAAAAAAAAAAM5oTSrSVKcns37PJPPL5mcpVJQmp05OMo5qS3o0czWjtMbo1PCXLv+5mxZXRHrNHE05QxLUJ74y/Q31/d9MzD4DFOnUTb2V+p8kQJpZdUs0Rp0pNJX7K4GJi1tm9P621MRBUYXhRSStfOduMny6GAuopyk7Jf35l2WzCLk8kt7Nb0hjXUlyity+r6mpEteY/Guo1wS3L695FANsgAAAAAAAAAAAAAAAAAAAAAAAJ+jdJum7PtR5cu42GOKg6e0pLY4vistzRp4Jpdpukce6jyyity+r6kIAqAAAAAAAAAAAAAAAAAAAAAAAAAAAAAAAAAAAAAAAAAAAAAD//Z"/>
          <p:cNvSpPr/>
          <p:nvPr/>
        </p:nvSpPr>
        <p:spPr>
          <a:xfrm>
            <a:off x="155575" y="-144463"/>
            <a:ext cx="304800" cy="304801"/>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endParaRPr sz="2400">
              <a:solidFill>
                <a:schemeClr val="lt1"/>
              </a:solidFill>
              <a:latin typeface="Arial"/>
              <a:ea typeface="Arial"/>
              <a:cs typeface="Arial"/>
              <a:sym typeface="Arial"/>
            </a:endParaRPr>
          </a:p>
        </p:txBody>
      </p:sp>
      <p:pic>
        <p:nvPicPr>
          <p:cNvPr id="155" name="Google Shape;155;p30" descr="https://s-media-cache-ak0.pinimg.com/736x/98/12/e8/9812e8981daa686210febf3a85f61560.jpg"/>
          <p:cNvPicPr preferRelativeResize="0"/>
          <p:nvPr/>
        </p:nvPicPr>
        <p:blipFill rotWithShape="1">
          <a:blip r:embed="rId6">
            <a:alphaModFix/>
          </a:blip>
          <a:srcRect/>
          <a:stretch/>
        </p:blipFill>
        <p:spPr>
          <a:xfrm>
            <a:off x="6679406" y="3656012"/>
            <a:ext cx="2647950" cy="291183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p31"/>
          <p:cNvSpPr txBox="1">
            <a:spLocks noGrp="1"/>
          </p:cNvSpPr>
          <p:nvPr>
            <p:ph type="title"/>
          </p:nvPr>
        </p:nvSpPr>
        <p:spPr>
          <a:xfrm>
            <a:off x="346254" y="160922"/>
            <a:ext cx="9465900" cy="848100"/>
          </a:xfrm>
          <a:prstGeom prst="rect">
            <a:avLst/>
          </a:prstGeom>
        </p:spPr>
        <p:txBody>
          <a:bodyPr spcFirstLastPara="1" wrap="square" lIns="112850" tIns="112850" rIns="112850" bIns="112850" anchor="t" anchorCtr="0">
            <a:noAutofit/>
          </a:bodyPr>
          <a:lstStyle/>
          <a:p>
            <a:pPr marL="0" lvl="0" indent="0" algn="l" rtl="0">
              <a:spcBef>
                <a:spcPts val="0"/>
              </a:spcBef>
              <a:spcAft>
                <a:spcPts val="0"/>
              </a:spcAft>
              <a:buNone/>
            </a:pPr>
            <a:r>
              <a:rPr lang="en-US"/>
              <a:t>Fiji</a:t>
            </a:r>
            <a:endParaRPr/>
          </a:p>
        </p:txBody>
      </p:sp>
      <p:pic>
        <p:nvPicPr>
          <p:cNvPr id="161" name="Google Shape;161;p31" descr="https://www.expedia.com/Fiji.d6023598.Destination-Travel-Guides&#10;&#10;The locals in Fiji have a saying, “Bulla,” which means “life” and “good health.” You’ll hear it used frequently as a greeting when you arrive at the 330-strong islands that comprise this archipelago. You may even find yourself saying it before long!&#10;&#10;Any Fiji tour will highlight its magnificent, unspoiled waters and lush landscapes. Go snorkeling, swimming, diving, and sailing on turquoise waters. If you’d rather stay on dry land, you can zipline through rainforests or explore the windy plains of the highland area. Travel to the interior and learn about traditional Fijian culture, or visit the capital city of Suva and wander through its colonial buildings, bazaars, and the quiet harbor. &#10;&#10;Two-thirds of the Fijian archipelago are uninhabited, and your Fiji sightseeing should include a stop at Denarau’s marina, where you can book a boat to take you to some of these pristine locations. From family-friendly islands to romantic getaways, you’ll find something to your taste amongst these scattered isles.&#10;&#10;Do you have a favorite memory of Fiji? Share it below!&#10;&#10;Visit our Fiji travel guide page for more information or to plan your next vacation!&#10;&#10;--------------------------------------------------------------------------------------&#10;&#10;Follow us on social media:&#10;Twitter: https://twitter.com/Expedia &#10;Facebook: https://www.facebook.com/expedia &#10;Instagram: http://instagram.com/expedia&#10;Pinterest: http://www.pinterest.com/Expedia/&#10;Google+: https://plus.google.com/+Expedia &#10;&#10;--------------------------------------------------------------------------------------&#10;&#10;Follow us on our travel blog, Viewfinder: &#10;http://viewfinder.expedia.com/" title="Fiji Vacation Travel Guide | Expedia">
            <a:hlinkClick r:id="rId3"/>
          </p:cNvPr>
          <p:cNvPicPr preferRelativeResize="0"/>
          <p:nvPr/>
        </p:nvPicPr>
        <p:blipFill>
          <a:blip r:embed="rId4">
            <a:alphaModFix/>
          </a:blip>
          <a:stretch>
            <a:fillRect/>
          </a:stretch>
        </p:blipFill>
        <p:spPr>
          <a:xfrm>
            <a:off x="5582875" y="1713188"/>
            <a:ext cx="4575526" cy="3431625"/>
          </a:xfrm>
          <a:prstGeom prst="rect">
            <a:avLst/>
          </a:prstGeom>
          <a:noFill/>
          <a:ln>
            <a:noFill/>
          </a:ln>
        </p:spPr>
      </p:pic>
      <p:sp>
        <p:nvSpPr>
          <p:cNvPr id="162" name="Google Shape;162;p31"/>
          <p:cNvSpPr txBox="1"/>
          <p:nvPr/>
        </p:nvSpPr>
        <p:spPr>
          <a:xfrm>
            <a:off x="0" y="1054375"/>
            <a:ext cx="5728500" cy="4749300"/>
          </a:xfrm>
          <a:prstGeom prst="rect">
            <a:avLst/>
          </a:prstGeom>
          <a:noFill/>
          <a:ln>
            <a:noFill/>
          </a:ln>
        </p:spPr>
        <p:txBody>
          <a:bodyPr spcFirstLastPara="1" wrap="square" lIns="91425" tIns="91425" rIns="91425" bIns="91425" anchor="t" anchorCtr="0">
            <a:noAutofit/>
          </a:bodyPr>
          <a:lstStyle/>
          <a:p>
            <a:pPr marL="457200" lvl="0" indent="-381000" algn="l" rtl="0">
              <a:lnSpc>
                <a:spcPct val="110000"/>
              </a:lnSpc>
              <a:spcBef>
                <a:spcPts val="1500"/>
              </a:spcBef>
              <a:spcAft>
                <a:spcPts val="0"/>
              </a:spcAft>
              <a:buClr>
                <a:schemeClr val="dk1"/>
              </a:buClr>
              <a:buSzPts val="2400"/>
              <a:buAutoNum type="arabicPeriod"/>
            </a:pPr>
            <a:r>
              <a:rPr lang="en-US" sz="2400">
                <a:solidFill>
                  <a:schemeClr val="dk1"/>
                </a:solidFill>
              </a:rPr>
              <a:t>Fiji is located between _________ and __________</a:t>
            </a:r>
            <a:endParaRPr sz="2400">
              <a:solidFill>
                <a:schemeClr val="dk1"/>
              </a:solidFill>
            </a:endParaRPr>
          </a:p>
          <a:p>
            <a:pPr marL="457200" lvl="0" indent="-381000" algn="l" rtl="0">
              <a:lnSpc>
                <a:spcPct val="110000"/>
              </a:lnSpc>
              <a:spcBef>
                <a:spcPts val="0"/>
              </a:spcBef>
              <a:spcAft>
                <a:spcPts val="0"/>
              </a:spcAft>
              <a:buClr>
                <a:schemeClr val="dk1"/>
              </a:buClr>
              <a:buSzPts val="2400"/>
              <a:buAutoNum type="arabicPeriod"/>
            </a:pPr>
            <a:r>
              <a:rPr lang="en-US" sz="2400">
                <a:solidFill>
                  <a:schemeClr val="dk1"/>
                </a:solidFill>
              </a:rPr>
              <a:t>How many island make up Fiji?</a:t>
            </a:r>
            <a:endParaRPr sz="2400">
              <a:solidFill>
                <a:schemeClr val="dk1"/>
              </a:solidFill>
            </a:endParaRPr>
          </a:p>
          <a:p>
            <a:pPr marL="457200" lvl="0" indent="-381000" algn="l" rtl="0">
              <a:lnSpc>
                <a:spcPct val="110000"/>
              </a:lnSpc>
              <a:spcBef>
                <a:spcPts val="0"/>
              </a:spcBef>
              <a:spcAft>
                <a:spcPts val="0"/>
              </a:spcAft>
              <a:buClr>
                <a:schemeClr val="dk1"/>
              </a:buClr>
              <a:buSzPts val="2400"/>
              <a:buAutoNum type="arabicPeriod"/>
            </a:pPr>
            <a:r>
              <a:rPr lang="en-US" sz="2400">
                <a:solidFill>
                  <a:schemeClr val="dk1"/>
                </a:solidFill>
              </a:rPr>
              <a:t>The Fijian meeting of Bulla means:</a:t>
            </a:r>
            <a:endParaRPr sz="2400">
              <a:solidFill>
                <a:schemeClr val="dk1"/>
              </a:solidFill>
            </a:endParaRPr>
          </a:p>
          <a:p>
            <a:pPr marL="457200" lvl="0" indent="-381000" algn="l" rtl="0">
              <a:lnSpc>
                <a:spcPct val="110000"/>
              </a:lnSpc>
              <a:spcBef>
                <a:spcPts val="0"/>
              </a:spcBef>
              <a:spcAft>
                <a:spcPts val="0"/>
              </a:spcAft>
              <a:buClr>
                <a:schemeClr val="dk1"/>
              </a:buClr>
              <a:buSzPts val="2400"/>
              <a:buAutoNum type="arabicPeriod"/>
            </a:pPr>
            <a:r>
              <a:rPr lang="en-US" sz="2400">
                <a:solidFill>
                  <a:schemeClr val="dk1"/>
                </a:solidFill>
              </a:rPr>
              <a:t>Fiji is one of the world’s great __________ and _________ destinations</a:t>
            </a:r>
            <a:endParaRPr sz="2400">
              <a:solidFill>
                <a:schemeClr val="dk1"/>
              </a:solidFill>
            </a:endParaRPr>
          </a:p>
          <a:p>
            <a:pPr marL="457200" lvl="0" indent="-381000" algn="l" rtl="0">
              <a:lnSpc>
                <a:spcPct val="110000"/>
              </a:lnSpc>
              <a:spcBef>
                <a:spcPts val="0"/>
              </a:spcBef>
              <a:spcAft>
                <a:spcPts val="0"/>
              </a:spcAft>
              <a:buClr>
                <a:schemeClr val="dk1"/>
              </a:buClr>
              <a:buSzPts val="2400"/>
              <a:buAutoNum type="arabicPeriod"/>
            </a:pPr>
            <a:r>
              <a:rPr lang="en-US" sz="2400">
                <a:solidFill>
                  <a:schemeClr val="dk1"/>
                </a:solidFill>
              </a:rPr>
              <a:t>How do visitors get to the smaller islands?</a:t>
            </a:r>
            <a:endParaRPr sz="2400">
              <a:solidFill>
                <a:schemeClr val="dk1"/>
              </a:solidFill>
            </a:endParaRPr>
          </a:p>
          <a:p>
            <a:pPr marL="457200" lvl="0" indent="-381000" algn="l" rtl="0">
              <a:lnSpc>
                <a:spcPct val="110000"/>
              </a:lnSpc>
              <a:spcBef>
                <a:spcPts val="0"/>
              </a:spcBef>
              <a:spcAft>
                <a:spcPts val="0"/>
              </a:spcAft>
              <a:buClr>
                <a:schemeClr val="dk1"/>
              </a:buClr>
              <a:buSzPts val="2400"/>
              <a:buAutoNum type="arabicPeriod"/>
            </a:pPr>
            <a:r>
              <a:rPr lang="en-US" sz="2400">
                <a:solidFill>
                  <a:schemeClr val="dk1"/>
                </a:solidFill>
              </a:rPr>
              <a:t>Beachcomber Island is known as “___________” island</a:t>
            </a:r>
            <a:endParaRPr sz="2400">
              <a:solidFill>
                <a:schemeClr val="dk1"/>
              </a:solidFill>
            </a:endParaRPr>
          </a:p>
          <a:p>
            <a:pPr marL="0" lvl="0" indent="0" algn="l" rtl="0">
              <a:lnSpc>
                <a:spcPct val="110000"/>
              </a:lnSpc>
              <a:spcBef>
                <a:spcPts val="1500"/>
              </a:spcBef>
              <a:spcAft>
                <a:spcPts val="0"/>
              </a:spcAft>
              <a:buClr>
                <a:schemeClr val="dk1"/>
              </a:buClr>
              <a:buSzPts val="1100"/>
              <a:buFont typeface="Arial"/>
              <a:buNone/>
            </a:pPr>
            <a:endParaRPr sz="2400">
              <a:solidFill>
                <a:schemeClr val="dk1"/>
              </a:solidFill>
            </a:endParaRPr>
          </a:p>
          <a:p>
            <a:pPr marL="0" lvl="0" indent="0" algn="l" rtl="0">
              <a:spcBef>
                <a:spcPts val="0"/>
              </a:spcBef>
              <a:spcAft>
                <a:spcPts val="0"/>
              </a:spcAft>
              <a:buNone/>
            </a:pPr>
            <a:endParaRPr sz="24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32"/>
          <p:cNvSpPr txBox="1">
            <a:spLocks noGrp="1"/>
          </p:cNvSpPr>
          <p:nvPr>
            <p:ph type="title"/>
          </p:nvPr>
        </p:nvSpPr>
        <p:spPr>
          <a:xfrm>
            <a:off x="346279" y="0"/>
            <a:ext cx="9465900" cy="848100"/>
          </a:xfrm>
          <a:prstGeom prst="rect">
            <a:avLst/>
          </a:prstGeom>
        </p:spPr>
        <p:txBody>
          <a:bodyPr spcFirstLastPara="1" wrap="square" lIns="112850" tIns="112850" rIns="112850" bIns="112850" anchor="t" anchorCtr="0">
            <a:noAutofit/>
          </a:bodyPr>
          <a:lstStyle/>
          <a:p>
            <a:pPr marL="0" lvl="0" indent="0" algn="l" rtl="0">
              <a:spcBef>
                <a:spcPts val="0"/>
              </a:spcBef>
              <a:spcAft>
                <a:spcPts val="0"/>
              </a:spcAft>
              <a:buNone/>
            </a:pPr>
            <a:r>
              <a:rPr lang="en-US"/>
              <a:t>Guam</a:t>
            </a:r>
            <a:endParaRPr/>
          </a:p>
        </p:txBody>
      </p:sp>
      <p:sp>
        <p:nvSpPr>
          <p:cNvPr id="168" name="Google Shape;168;p32"/>
          <p:cNvSpPr txBox="1">
            <a:spLocks noGrp="1"/>
          </p:cNvSpPr>
          <p:nvPr>
            <p:ph type="body" idx="1"/>
          </p:nvPr>
        </p:nvSpPr>
        <p:spPr>
          <a:xfrm>
            <a:off x="346279" y="853422"/>
            <a:ext cx="9465900" cy="5910000"/>
          </a:xfrm>
          <a:prstGeom prst="rect">
            <a:avLst/>
          </a:prstGeom>
        </p:spPr>
        <p:txBody>
          <a:bodyPr spcFirstLastPara="1" wrap="square" lIns="112850" tIns="112850" rIns="112850" bIns="112850" anchor="t" anchorCtr="0">
            <a:noAutofit/>
          </a:bodyPr>
          <a:lstStyle/>
          <a:p>
            <a:pPr marL="558800" lvl="0" indent="-438150" algn="l" rtl="0">
              <a:spcBef>
                <a:spcPts val="0"/>
              </a:spcBef>
              <a:spcAft>
                <a:spcPts val="0"/>
              </a:spcAft>
              <a:buSzPts val="2500"/>
              <a:buAutoNum type="arabicPeriod"/>
            </a:pPr>
            <a:r>
              <a:rPr lang="en-US" sz="2500"/>
              <a:t>List the 5 inhabited US territories:</a:t>
            </a:r>
            <a:endParaRPr sz="2500"/>
          </a:p>
          <a:p>
            <a:pPr marL="558800" lvl="0" indent="-438150" algn="l" rtl="0">
              <a:spcBef>
                <a:spcPts val="0"/>
              </a:spcBef>
              <a:spcAft>
                <a:spcPts val="0"/>
              </a:spcAft>
              <a:buSzPts val="2500"/>
              <a:buAutoNum type="arabicPeriod"/>
            </a:pPr>
            <a:r>
              <a:rPr lang="en-US" sz="2500"/>
              <a:t>How far is Guam from Washington DC?</a:t>
            </a:r>
            <a:endParaRPr sz="2500"/>
          </a:p>
          <a:p>
            <a:pPr marL="558800" lvl="0" indent="-438150" algn="l" rtl="0">
              <a:spcBef>
                <a:spcPts val="0"/>
              </a:spcBef>
              <a:spcAft>
                <a:spcPts val="0"/>
              </a:spcAft>
              <a:buSzPts val="2500"/>
              <a:buAutoNum type="arabicPeriod"/>
            </a:pPr>
            <a:r>
              <a:rPr lang="en-US" sz="2500"/>
              <a:t>After what war did the US take control of Guam?</a:t>
            </a:r>
            <a:endParaRPr sz="2500"/>
          </a:p>
          <a:p>
            <a:pPr marL="558800" lvl="0" indent="-438150" algn="l" rtl="0">
              <a:spcBef>
                <a:spcPts val="0"/>
              </a:spcBef>
              <a:spcAft>
                <a:spcPts val="0"/>
              </a:spcAft>
              <a:buSzPts val="2500"/>
              <a:buAutoNum type="arabicPeriod"/>
            </a:pPr>
            <a:r>
              <a:rPr lang="en-US" sz="2500"/>
              <a:t>What is the population of Guam?</a:t>
            </a:r>
            <a:endParaRPr sz="2500"/>
          </a:p>
          <a:p>
            <a:pPr marL="558800" lvl="0" indent="-438150" algn="l" rtl="0">
              <a:spcBef>
                <a:spcPts val="0"/>
              </a:spcBef>
              <a:spcAft>
                <a:spcPts val="0"/>
              </a:spcAft>
              <a:buSzPts val="2500"/>
              <a:buAutoNum type="arabicPeriod"/>
            </a:pPr>
            <a:r>
              <a:rPr lang="en-US" sz="2500"/>
              <a:t>What currency do they use in Guam?</a:t>
            </a:r>
            <a:endParaRPr sz="2500"/>
          </a:p>
          <a:p>
            <a:pPr marL="558800" lvl="0" indent="-438150" algn="l" rtl="0">
              <a:spcBef>
                <a:spcPts val="0"/>
              </a:spcBef>
              <a:spcAft>
                <a:spcPts val="0"/>
              </a:spcAft>
              <a:buSzPts val="2500"/>
              <a:buAutoNum type="arabicPeriod"/>
            </a:pPr>
            <a:r>
              <a:rPr lang="en-US" sz="2500"/>
              <a:t>Why do Asian Tourist come here?</a:t>
            </a:r>
            <a:endParaRPr sz="2500"/>
          </a:p>
          <a:p>
            <a:pPr marL="558800" lvl="0" indent="-438150" algn="l" rtl="0">
              <a:spcBef>
                <a:spcPts val="0"/>
              </a:spcBef>
              <a:spcAft>
                <a:spcPts val="0"/>
              </a:spcAft>
              <a:buSzPts val="2500"/>
              <a:buAutoNum type="arabicPeriod"/>
            </a:pPr>
            <a:r>
              <a:rPr lang="en-US" sz="2500"/>
              <a:t>How many tourist come each year?</a:t>
            </a:r>
            <a:endParaRPr sz="2500"/>
          </a:p>
          <a:p>
            <a:pPr marL="558800" lvl="0" indent="-438150" algn="l" rtl="0">
              <a:spcBef>
                <a:spcPts val="0"/>
              </a:spcBef>
              <a:spcAft>
                <a:spcPts val="0"/>
              </a:spcAft>
              <a:buSzPts val="2500"/>
              <a:buAutoNum type="arabicPeriod"/>
            </a:pPr>
            <a:r>
              <a:rPr lang="en-US" sz="2500"/>
              <a:t>Guam representative in the US congress does not get a _______</a:t>
            </a:r>
            <a:endParaRPr sz="2500"/>
          </a:p>
          <a:p>
            <a:pPr marL="558800" lvl="0" indent="-438150" algn="l" rtl="0">
              <a:spcBef>
                <a:spcPts val="0"/>
              </a:spcBef>
              <a:spcAft>
                <a:spcPts val="0"/>
              </a:spcAft>
              <a:buSzPts val="2500"/>
              <a:buAutoNum type="arabicPeriod"/>
            </a:pPr>
            <a:r>
              <a:rPr lang="en-US" sz="2500"/>
              <a:t>Only _______ ships can bring good for the US to Guam.</a:t>
            </a:r>
            <a:endParaRPr sz="2500"/>
          </a:p>
          <a:p>
            <a:pPr marL="558800" lvl="0" indent="-438150" algn="l" rtl="0">
              <a:spcBef>
                <a:spcPts val="0"/>
              </a:spcBef>
              <a:spcAft>
                <a:spcPts val="0"/>
              </a:spcAft>
              <a:buSzPts val="2500"/>
              <a:buAutoNum type="arabicPeriod"/>
            </a:pPr>
            <a:r>
              <a:rPr lang="en-US" sz="2500"/>
              <a:t>A quarter of the territory is US _________ bases.</a:t>
            </a:r>
            <a:endParaRPr sz="2500"/>
          </a:p>
          <a:p>
            <a:pPr marL="558800" lvl="0" indent="-438150" algn="l" rtl="0">
              <a:spcBef>
                <a:spcPts val="0"/>
              </a:spcBef>
              <a:spcAft>
                <a:spcPts val="0"/>
              </a:spcAft>
              <a:buSzPts val="2500"/>
              <a:buAutoNum type="arabicPeriod"/>
            </a:pPr>
            <a:r>
              <a:rPr lang="en-US" sz="2500"/>
              <a:t>Who is the biggest employer on the island?</a:t>
            </a:r>
            <a:endParaRPr sz="2500"/>
          </a:p>
          <a:p>
            <a:pPr marL="0" lvl="0" indent="0" algn="l" rtl="0">
              <a:spcBef>
                <a:spcPts val="2000"/>
              </a:spcBef>
              <a:spcAft>
                <a:spcPts val="2000"/>
              </a:spcAft>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2"/>
        <p:cNvGrpSpPr/>
        <p:nvPr/>
      </p:nvGrpSpPr>
      <p:grpSpPr>
        <a:xfrm>
          <a:off x="0" y="0"/>
          <a:ext cx="0" cy="0"/>
          <a:chOff x="0" y="0"/>
          <a:chExt cx="0" cy="0"/>
        </a:xfrm>
      </p:grpSpPr>
      <p:sp>
        <p:nvSpPr>
          <p:cNvPr id="173" name="Google Shape;173;p33"/>
          <p:cNvSpPr txBox="1">
            <a:spLocks noGrp="1"/>
          </p:cNvSpPr>
          <p:nvPr>
            <p:ph type="title"/>
          </p:nvPr>
        </p:nvSpPr>
        <p:spPr>
          <a:xfrm>
            <a:off x="384694" y="975921"/>
            <a:ext cx="10515900" cy="1255800"/>
          </a:xfrm>
          <a:prstGeom prst="rect">
            <a:avLst/>
          </a:prstGeom>
        </p:spPr>
        <p:txBody>
          <a:bodyPr spcFirstLastPara="1" wrap="square" lIns="112850" tIns="112850" rIns="112850" bIns="112850" anchor="t" anchorCtr="0">
            <a:noAutofit/>
          </a:bodyPr>
          <a:lstStyle/>
          <a:p>
            <a:pPr marL="0" lvl="0" indent="0" algn="l" rtl="0">
              <a:spcBef>
                <a:spcPts val="0"/>
              </a:spcBef>
              <a:spcAft>
                <a:spcPts val="0"/>
              </a:spcAft>
              <a:buNone/>
            </a:pPr>
            <a:r>
              <a:rPr lang="en-US"/>
              <a:t>Guam</a:t>
            </a:r>
            <a:endParaRPr/>
          </a:p>
        </p:txBody>
      </p:sp>
      <p:sp>
        <p:nvSpPr>
          <p:cNvPr id="174" name="Google Shape;174;p33"/>
          <p:cNvSpPr txBox="1">
            <a:spLocks noGrp="1"/>
          </p:cNvSpPr>
          <p:nvPr>
            <p:ph type="body" idx="1"/>
          </p:nvPr>
        </p:nvSpPr>
        <p:spPr>
          <a:xfrm>
            <a:off x="384694" y="2527330"/>
            <a:ext cx="10515900" cy="7491900"/>
          </a:xfrm>
          <a:prstGeom prst="rect">
            <a:avLst/>
          </a:prstGeom>
        </p:spPr>
        <p:txBody>
          <a:bodyPr spcFirstLastPara="1" wrap="square" lIns="112850" tIns="112850" rIns="112850" bIns="112850" anchor="t" anchorCtr="0">
            <a:noAutofit/>
          </a:bodyPr>
          <a:lstStyle/>
          <a:p>
            <a:pPr marL="0" lvl="0" indent="0" algn="l" rtl="0">
              <a:spcBef>
                <a:spcPts val="0"/>
              </a:spcBef>
              <a:spcAft>
                <a:spcPts val="2000"/>
              </a:spcAft>
              <a:buNone/>
            </a:pPr>
            <a:endParaRPr/>
          </a:p>
        </p:txBody>
      </p:sp>
      <p:pic>
        <p:nvPicPr>
          <p:cNvPr id="175" name="Google Shape;175;p33" descr="Try Squarespace for free at http://squarespace.com/wendover and then when you’re ready to launch, use the code “wendover” for 10% off&#10;&#10;Check out the behind the scenes video on my new channel: https://youtu.be/cNYJH4MQDuo&#10;&#10;Get the Wendover Productions t-shirt: https://standard.tv/collections/wendover-productions/products/wendover-productions-shirt&#10;&#10;&#10;Subscribe to Half as Interesting (The other channel from Wendover Productions): https://www.youtube.com/halfasinteresting&#10;&#10;Check out my podcast with Brian from Real Engineering: http://apple.co/2ydYZOd (iTunes link) &#10;http://bit.ly/2gyeFle (YouTube link) &#10;&#10;Support Wendover Productions on Patreon: https://www.patreon.com/wendoverproductions&#10;&#10;Youtube: http://www.YouTube.com/WendoverProductions&#10;Twitter: http://www.Twitter.com/WendoverPro&#10;Email: sam@wendover.productions&#10;Reddit: http://Reddit.com/r/WendoverProductions&#10;&#10;Animation by Josh Sherrington (https://www.youtube.com/heliosphere)&#10;Sound by Graham Haerther (http://www.Haerther.net)&#10;Thumbnail by Joe Cieplinski (http://joecieplinski.com/)&#10;&#10;Big thanks to Patreon supporters: Harry Hendel, KyQuan Phong, M, Dani Torres, James Hughes, Michael Javault, Pete, Ken Lee, Victor Zimmer, Dylan Benson, Etienne Dechamps, Alec M Watson, Nathaniel Lawrence, Chris Allen, John &amp; Becki Johnston, Connor J Smith, Arkadiy Kulev, Eyal Matsliah, Joseph Bull, Hank Green, Plinio Correa&#10;&#10;Music: Flutter by Gravity, Connection by Wayne Jones, Hydra by Huma-Huma, Sunrise Drive by South London HiFi, Sunday by Otis McDonald, and Under Suspicion by Lee Rosevere" title="Guam: Why America's Most Isolated Territory Exists">
            <a:hlinkClick r:id="rId3"/>
          </p:cNvPr>
          <p:cNvPicPr preferRelativeResize="0"/>
          <p:nvPr/>
        </p:nvPicPr>
        <p:blipFill>
          <a:blip r:embed="rId4">
            <a:alphaModFix/>
          </a:blip>
          <a:stretch>
            <a:fillRect/>
          </a:stretch>
        </p:blipFill>
        <p:spPr>
          <a:xfrm>
            <a:off x="2539600" y="1269471"/>
            <a:ext cx="5079200" cy="38094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4"/>
          <p:cNvSpPr txBox="1">
            <a:spLocks noGrp="1"/>
          </p:cNvSpPr>
          <p:nvPr>
            <p:ph type="title"/>
          </p:nvPr>
        </p:nvSpPr>
        <p:spPr>
          <a:xfrm>
            <a:off x="346279" y="659022"/>
            <a:ext cx="9465900" cy="848100"/>
          </a:xfrm>
          <a:prstGeom prst="rect">
            <a:avLst/>
          </a:prstGeom>
        </p:spPr>
        <p:txBody>
          <a:bodyPr spcFirstLastPara="1" wrap="square" lIns="112850" tIns="112850" rIns="112850" bIns="112850" anchor="t" anchorCtr="0">
            <a:noAutofit/>
          </a:bodyPr>
          <a:lstStyle/>
          <a:p>
            <a:pPr marL="0" lvl="0" indent="0" algn="l" rtl="0">
              <a:spcBef>
                <a:spcPts val="0"/>
              </a:spcBef>
              <a:spcAft>
                <a:spcPts val="0"/>
              </a:spcAft>
              <a:buNone/>
            </a:pPr>
            <a:r>
              <a:rPr lang="en-US"/>
              <a:t>Cook Islands</a:t>
            </a:r>
            <a:endParaRPr/>
          </a:p>
        </p:txBody>
      </p:sp>
      <p:sp>
        <p:nvSpPr>
          <p:cNvPr id="182" name="Google Shape;182;p34"/>
          <p:cNvSpPr txBox="1">
            <a:spLocks noGrp="1"/>
          </p:cNvSpPr>
          <p:nvPr>
            <p:ph type="body" idx="1"/>
          </p:nvPr>
        </p:nvSpPr>
        <p:spPr>
          <a:xfrm>
            <a:off x="346277" y="1706650"/>
            <a:ext cx="4697100" cy="4994100"/>
          </a:xfrm>
          <a:prstGeom prst="rect">
            <a:avLst/>
          </a:prstGeom>
        </p:spPr>
        <p:txBody>
          <a:bodyPr spcFirstLastPara="1" wrap="square" lIns="112850" tIns="112850" rIns="112850" bIns="112850" anchor="t" anchorCtr="0">
            <a:noAutofit/>
          </a:bodyPr>
          <a:lstStyle/>
          <a:p>
            <a:pPr marL="457200" lvl="0" indent="-419100" algn="l" rtl="0">
              <a:spcBef>
                <a:spcPts val="0"/>
              </a:spcBef>
              <a:spcAft>
                <a:spcPts val="0"/>
              </a:spcAft>
              <a:buSzPts val="3000"/>
              <a:buAutoNum type="arabicPeriod"/>
            </a:pPr>
            <a:r>
              <a:rPr lang="en-US" sz="3000"/>
              <a:t> How many islands are in this archipelago?</a:t>
            </a:r>
            <a:endParaRPr sz="3000"/>
          </a:p>
          <a:p>
            <a:pPr marL="457200" lvl="0" indent="-419100" algn="l" rtl="0">
              <a:spcBef>
                <a:spcPts val="0"/>
              </a:spcBef>
              <a:spcAft>
                <a:spcPts val="0"/>
              </a:spcAft>
              <a:buSzPts val="3000"/>
              <a:buAutoNum type="arabicPeriod"/>
            </a:pPr>
            <a:r>
              <a:rPr lang="en-US" sz="3000"/>
              <a:t>How long is the flight from New Zealand?</a:t>
            </a:r>
            <a:endParaRPr sz="3000"/>
          </a:p>
          <a:p>
            <a:pPr marL="457200" lvl="0" indent="-419100" algn="l" rtl="0">
              <a:spcBef>
                <a:spcPts val="0"/>
              </a:spcBef>
              <a:spcAft>
                <a:spcPts val="0"/>
              </a:spcAft>
              <a:buSzPts val="3000"/>
              <a:buAutoNum type="arabicPeriod"/>
            </a:pPr>
            <a:r>
              <a:rPr lang="en-US" sz="3000"/>
              <a:t>What is the largest of the Cook Islands?</a:t>
            </a:r>
            <a:endParaRPr sz="3000"/>
          </a:p>
          <a:p>
            <a:pPr marL="457200" lvl="0" indent="-419100" algn="l" rtl="0">
              <a:spcBef>
                <a:spcPts val="0"/>
              </a:spcBef>
              <a:spcAft>
                <a:spcPts val="0"/>
              </a:spcAft>
              <a:buSzPts val="3000"/>
              <a:buAutoNum type="arabicPeriod"/>
            </a:pPr>
            <a:r>
              <a:rPr lang="en-US" sz="3000"/>
              <a:t>Kiriti maro tai means:</a:t>
            </a:r>
            <a:endParaRPr sz="3000"/>
          </a:p>
          <a:p>
            <a:pPr marL="457200" lvl="0" indent="-419100" algn="l" rtl="0">
              <a:spcBef>
                <a:spcPts val="0"/>
              </a:spcBef>
              <a:spcAft>
                <a:spcPts val="0"/>
              </a:spcAft>
              <a:buSzPts val="3000"/>
              <a:buAutoNum type="arabicPeriod"/>
            </a:pPr>
            <a:r>
              <a:rPr lang="en-US" sz="3000"/>
              <a:t>Who was the first European to discover these islands?</a:t>
            </a:r>
            <a:endParaRPr sz="3000"/>
          </a:p>
        </p:txBody>
      </p:sp>
      <p:pic>
        <p:nvPicPr>
          <p:cNvPr id="183" name="Google Shape;183;p34" descr="https://www.expedia.com/Cook-Islands.d41.Destination-Travel-Guides&#10;&#10;Situated at the very centre of Polynesia, the Cook Islands is an archipelago nation comprised of 15 islands. It is spread across an area in the South Pacific, three times the size of Texas..&#10;&#10;&#10;Supremely beautiful, with pristine white sands fringed by coconut palms, the Cook Islands possess a castaway island magic and yet is only a four hour flight from New Zealand. &#10;&#10;According to legend, these tiny islands, dotted amongst the vast ocean, were discovered thousands of years ago by the very finest Polynesian seafarers. Guided by the stars and using other sophisticated navigation techniques, they landed their legendary double hulled Vakas and set about creating paradise.&#10;&#10;It is a rhythm you’ll feel as soon as you touch down in Raratonga, the largest island in the  group. &#10;You could easily drive around this sparkling island in half an hour if you hurry, but that’s the charm of the Cook Islands….. no one does.&#10;&#10;It has been almost 250 years since Captain Cook became the first European to discover these islands and yet there is a gentle timelessness that endures here.&#10;&#10;Come and discover the generous rhythm and warm hospitality of the Cook Islands for yourself." title="Cook Islands Vacation Travel Guide | Expedia">
            <a:hlinkClick r:id="rId3"/>
          </p:cNvPr>
          <p:cNvPicPr preferRelativeResize="0"/>
          <p:nvPr/>
        </p:nvPicPr>
        <p:blipFill>
          <a:blip r:embed="rId4">
            <a:alphaModFix/>
          </a:blip>
          <a:stretch>
            <a:fillRect/>
          </a:stretch>
        </p:blipFill>
        <p:spPr>
          <a:xfrm>
            <a:off x="5240177" y="2717997"/>
            <a:ext cx="4572000" cy="3429000"/>
          </a:xfrm>
          <a:prstGeom prst="rect">
            <a:avLst/>
          </a:prstGeom>
          <a:noFill/>
          <a:ln>
            <a:noFill/>
          </a:ln>
        </p:spPr>
      </p:pic>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499</Words>
  <Application>Microsoft Office PowerPoint</Application>
  <PresentationFormat>Custom</PresentationFormat>
  <Paragraphs>55</Paragraphs>
  <Slides>9</Slides>
  <Notes>9</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9</vt:i4>
      </vt:variant>
    </vt:vector>
  </HeadingPairs>
  <TitlesOfParts>
    <vt:vector size="15" baseType="lpstr">
      <vt:lpstr>Verdana</vt:lpstr>
      <vt:lpstr>Times New Roman</vt:lpstr>
      <vt:lpstr>Arial</vt:lpstr>
      <vt:lpstr>Open Sans</vt:lpstr>
      <vt:lpstr>Office Theme</vt:lpstr>
      <vt:lpstr>Simple Light</vt:lpstr>
      <vt:lpstr>PowerPoint Presentation</vt:lpstr>
      <vt:lpstr>PowerPoint Presentation</vt:lpstr>
      <vt:lpstr>PowerPoint Presentation</vt:lpstr>
      <vt:lpstr>Pidgin English</vt:lpstr>
      <vt:lpstr>PowerPoint Presentation</vt:lpstr>
      <vt:lpstr>Fiji</vt:lpstr>
      <vt:lpstr>Guam</vt:lpstr>
      <vt:lpstr>Guam</vt:lpstr>
      <vt:lpstr>Cook Islands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Greg Scott</dc:creator>
  <cp:lastModifiedBy>Greg Scott</cp:lastModifiedBy>
  <cp:revision>1</cp:revision>
  <cp:lastPrinted>2021-05-13T11:45:07Z</cp:lastPrinted>
  <dcterms:modified xsi:type="dcterms:W3CDTF">2021-05-13T11:45:14Z</dcterms:modified>
</cp:coreProperties>
</file>