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3F10E-AF78-4164-B00D-A382509EA9E0}" v="67" dt="2023-12-18T22:36:57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0F5A5D17-75EA-4EB4-8CB1-E6F815B9C52A}"/>
    <pc:docChg chg="custSel modSld">
      <pc:chgData name="Greg Scott" userId="c650d04ab2c8d8e3" providerId="LiveId" clId="{0F5A5D17-75EA-4EB4-8CB1-E6F815B9C52A}" dt="2023-09-05T23:17:38.197" v="39" actId="1076"/>
      <pc:docMkLst>
        <pc:docMk/>
      </pc:docMkLst>
      <pc:sldChg chg="delSp modSp mod">
        <pc:chgData name="Greg Scott" userId="c650d04ab2c8d8e3" providerId="LiveId" clId="{0F5A5D17-75EA-4EB4-8CB1-E6F815B9C52A}" dt="2023-09-05T23:17:38.197" v="39" actId="1076"/>
        <pc:sldMkLst>
          <pc:docMk/>
          <pc:sldMk cId="512224010" sldId="256"/>
        </pc:sldMkLst>
        <pc:spChg chg="del mod">
          <ac:chgData name="Greg Scott" userId="c650d04ab2c8d8e3" providerId="LiveId" clId="{0F5A5D17-75EA-4EB4-8CB1-E6F815B9C52A}" dt="2023-09-05T23:17:16.724" v="35" actId="478"/>
          <ac:spMkLst>
            <pc:docMk/>
            <pc:sldMk cId="512224010" sldId="256"/>
            <ac:spMk id="2" creationId="{7EF47BE8-5D32-CE7D-AFDA-048F67D29EF9}"/>
          </ac:spMkLst>
        </pc:spChg>
        <pc:spChg chg="mod">
          <ac:chgData name="Greg Scott" userId="c650d04ab2c8d8e3" providerId="LiveId" clId="{0F5A5D17-75EA-4EB4-8CB1-E6F815B9C52A}" dt="2023-09-05T23:17:38.197" v="39" actId="1076"/>
          <ac:spMkLst>
            <pc:docMk/>
            <pc:sldMk cId="512224010" sldId="256"/>
            <ac:spMk id="3" creationId="{80BBB42E-87C7-945E-66F0-A6A8B95DAB56}"/>
          </ac:spMkLst>
        </pc:spChg>
        <pc:picChg chg="mod">
          <ac:chgData name="Greg Scott" userId="c650d04ab2c8d8e3" providerId="LiveId" clId="{0F5A5D17-75EA-4EB4-8CB1-E6F815B9C52A}" dt="2023-09-05T23:16:58.589" v="30" actId="1076"/>
          <ac:picMkLst>
            <pc:docMk/>
            <pc:sldMk cId="512224010" sldId="256"/>
            <ac:picMk id="4" creationId="{1237EBD4-0BB0-2C3D-1A7D-84DEA8B65E3D}"/>
          </ac:picMkLst>
        </pc:picChg>
      </pc:sldChg>
      <pc:sldChg chg="modSp">
        <pc:chgData name="Greg Scott" userId="c650d04ab2c8d8e3" providerId="LiveId" clId="{0F5A5D17-75EA-4EB4-8CB1-E6F815B9C52A}" dt="2023-09-05T23:12:44.629" v="2" actId="403"/>
        <pc:sldMkLst>
          <pc:docMk/>
          <pc:sldMk cId="162672154" sldId="257"/>
        </pc:sldMkLst>
        <pc:spChg chg="mod">
          <ac:chgData name="Greg Scott" userId="c650d04ab2c8d8e3" providerId="LiveId" clId="{0F5A5D17-75EA-4EB4-8CB1-E6F815B9C52A}" dt="2023-09-05T23:12:44.629" v="2" actId="403"/>
          <ac:spMkLst>
            <pc:docMk/>
            <pc:sldMk cId="162672154" sldId="257"/>
            <ac:spMk id="3" creationId="{C39A9791-3135-90C8-06E4-96EA539AA577}"/>
          </ac:spMkLst>
        </pc:spChg>
      </pc:sldChg>
      <pc:sldChg chg="modSp mod">
        <pc:chgData name="Greg Scott" userId="c650d04ab2c8d8e3" providerId="LiveId" clId="{0F5A5D17-75EA-4EB4-8CB1-E6F815B9C52A}" dt="2023-09-05T23:12:52.872" v="6" actId="1076"/>
        <pc:sldMkLst>
          <pc:docMk/>
          <pc:sldMk cId="962384156" sldId="258"/>
        </pc:sldMkLst>
        <pc:spChg chg="mod">
          <ac:chgData name="Greg Scott" userId="c650d04ab2c8d8e3" providerId="LiveId" clId="{0F5A5D17-75EA-4EB4-8CB1-E6F815B9C52A}" dt="2023-09-05T23:12:52.872" v="6" actId="1076"/>
          <ac:spMkLst>
            <pc:docMk/>
            <pc:sldMk cId="962384156" sldId="258"/>
            <ac:spMk id="3" creationId="{9EA5EDC1-B198-6DA2-DA76-2CB8E38040DC}"/>
          </ac:spMkLst>
        </pc:spChg>
      </pc:sldChg>
      <pc:sldChg chg="modSp mod">
        <pc:chgData name="Greg Scott" userId="c650d04ab2c8d8e3" providerId="LiveId" clId="{0F5A5D17-75EA-4EB4-8CB1-E6F815B9C52A}" dt="2023-09-05T23:13:18.409" v="14" actId="1076"/>
        <pc:sldMkLst>
          <pc:docMk/>
          <pc:sldMk cId="1421671769" sldId="259"/>
        </pc:sldMkLst>
        <pc:spChg chg="mod">
          <ac:chgData name="Greg Scott" userId="c650d04ab2c8d8e3" providerId="LiveId" clId="{0F5A5D17-75EA-4EB4-8CB1-E6F815B9C52A}" dt="2023-09-05T23:13:10.608" v="10" actId="1076"/>
          <ac:spMkLst>
            <pc:docMk/>
            <pc:sldMk cId="1421671769" sldId="259"/>
            <ac:spMk id="2" creationId="{D58E3BBB-51FB-096A-B235-5355DA468F95}"/>
          </ac:spMkLst>
        </pc:spChg>
        <pc:spChg chg="mod">
          <ac:chgData name="Greg Scott" userId="c650d04ab2c8d8e3" providerId="LiveId" clId="{0F5A5D17-75EA-4EB4-8CB1-E6F815B9C52A}" dt="2023-09-05T23:13:18.409" v="14" actId="1076"/>
          <ac:spMkLst>
            <pc:docMk/>
            <pc:sldMk cId="1421671769" sldId="259"/>
            <ac:spMk id="3" creationId="{83E31627-CC4D-26D8-48E4-28367D83625A}"/>
          </ac:spMkLst>
        </pc:spChg>
      </pc:sldChg>
      <pc:sldChg chg="modSp mod">
        <pc:chgData name="Greg Scott" userId="c650d04ab2c8d8e3" providerId="LiveId" clId="{0F5A5D17-75EA-4EB4-8CB1-E6F815B9C52A}" dt="2023-09-05T23:13:30.138" v="17" actId="1076"/>
        <pc:sldMkLst>
          <pc:docMk/>
          <pc:sldMk cId="624385350" sldId="260"/>
        </pc:sldMkLst>
        <pc:spChg chg="mod">
          <ac:chgData name="Greg Scott" userId="c650d04ab2c8d8e3" providerId="LiveId" clId="{0F5A5D17-75EA-4EB4-8CB1-E6F815B9C52A}" dt="2023-09-05T23:13:27.287" v="16" actId="1076"/>
          <ac:spMkLst>
            <pc:docMk/>
            <pc:sldMk cId="624385350" sldId="260"/>
            <ac:spMk id="2" creationId="{02407A34-1AE0-05AC-E5F6-9393D28D51A6}"/>
          </ac:spMkLst>
        </pc:spChg>
        <pc:spChg chg="mod">
          <ac:chgData name="Greg Scott" userId="c650d04ab2c8d8e3" providerId="LiveId" clId="{0F5A5D17-75EA-4EB4-8CB1-E6F815B9C52A}" dt="2023-09-05T23:13:30.138" v="17" actId="1076"/>
          <ac:spMkLst>
            <pc:docMk/>
            <pc:sldMk cId="624385350" sldId="260"/>
            <ac:spMk id="3" creationId="{138A914F-6B9C-4EBD-FAF5-68404ED11235}"/>
          </ac:spMkLst>
        </pc:spChg>
      </pc:sldChg>
      <pc:sldChg chg="modSp mod">
        <pc:chgData name="Greg Scott" userId="c650d04ab2c8d8e3" providerId="LiveId" clId="{0F5A5D17-75EA-4EB4-8CB1-E6F815B9C52A}" dt="2023-09-05T23:13:49.558" v="22" actId="1076"/>
        <pc:sldMkLst>
          <pc:docMk/>
          <pc:sldMk cId="1629298763" sldId="261"/>
        </pc:sldMkLst>
        <pc:spChg chg="mod">
          <ac:chgData name="Greg Scott" userId="c650d04ab2c8d8e3" providerId="LiveId" clId="{0F5A5D17-75EA-4EB4-8CB1-E6F815B9C52A}" dt="2023-09-05T23:13:47.044" v="21" actId="1076"/>
          <ac:spMkLst>
            <pc:docMk/>
            <pc:sldMk cId="1629298763" sldId="261"/>
            <ac:spMk id="2" creationId="{C01D3292-0279-B62F-47BC-70010CA1F9BF}"/>
          </ac:spMkLst>
        </pc:spChg>
        <pc:spChg chg="mod">
          <ac:chgData name="Greg Scott" userId="c650d04ab2c8d8e3" providerId="LiveId" clId="{0F5A5D17-75EA-4EB4-8CB1-E6F815B9C52A}" dt="2023-09-05T23:13:49.558" v="22" actId="1076"/>
          <ac:spMkLst>
            <pc:docMk/>
            <pc:sldMk cId="1629298763" sldId="261"/>
            <ac:spMk id="3" creationId="{9E2AD4D7-4D09-6301-815D-773615C72F7F}"/>
          </ac:spMkLst>
        </pc:spChg>
      </pc:sldChg>
    </pc:docChg>
  </pc:docChgLst>
  <pc:docChgLst>
    <pc:chgData name="Greg Scott" userId="c650d04ab2c8d8e3" providerId="LiveId" clId="{B053F10E-AF78-4164-B00D-A382509EA9E0}"/>
    <pc:docChg chg="custSel modSld">
      <pc:chgData name="Greg Scott" userId="c650d04ab2c8d8e3" providerId="LiveId" clId="{B053F10E-AF78-4164-B00D-A382509EA9E0}" dt="2023-12-18T22:36:36.708" v="94" actId="1076"/>
      <pc:docMkLst>
        <pc:docMk/>
      </pc:docMkLst>
      <pc:sldChg chg="modSp mod">
        <pc:chgData name="Greg Scott" userId="c650d04ab2c8d8e3" providerId="LiveId" clId="{B053F10E-AF78-4164-B00D-A382509EA9E0}" dt="2023-12-18T22:34:15.336" v="1" actId="1076"/>
        <pc:sldMkLst>
          <pc:docMk/>
          <pc:sldMk cId="162672154" sldId="257"/>
        </pc:sldMkLst>
        <pc:spChg chg="mod">
          <ac:chgData name="Greg Scott" userId="c650d04ab2c8d8e3" providerId="LiveId" clId="{B053F10E-AF78-4164-B00D-A382509EA9E0}" dt="2023-12-18T22:34:15.336" v="1" actId="1076"/>
          <ac:spMkLst>
            <pc:docMk/>
            <pc:sldMk cId="162672154" sldId="257"/>
            <ac:spMk id="3" creationId="{C39A9791-3135-90C8-06E4-96EA539AA577}"/>
          </ac:spMkLst>
        </pc:spChg>
      </pc:sldChg>
      <pc:sldChg chg="modSp mod">
        <pc:chgData name="Greg Scott" userId="c650d04ab2c8d8e3" providerId="LiveId" clId="{B053F10E-AF78-4164-B00D-A382509EA9E0}" dt="2023-12-18T22:34:26.845" v="3" actId="403"/>
        <pc:sldMkLst>
          <pc:docMk/>
          <pc:sldMk cId="962384156" sldId="258"/>
        </pc:sldMkLst>
        <pc:spChg chg="mod">
          <ac:chgData name="Greg Scott" userId="c650d04ab2c8d8e3" providerId="LiveId" clId="{B053F10E-AF78-4164-B00D-A382509EA9E0}" dt="2023-12-18T22:34:26.845" v="3" actId="403"/>
          <ac:spMkLst>
            <pc:docMk/>
            <pc:sldMk cId="962384156" sldId="258"/>
            <ac:spMk id="2" creationId="{0DCC1753-051E-6152-F8EC-543E40FE833D}"/>
          </ac:spMkLst>
        </pc:spChg>
        <pc:spChg chg="mod">
          <ac:chgData name="Greg Scott" userId="c650d04ab2c8d8e3" providerId="LiveId" clId="{B053F10E-AF78-4164-B00D-A382509EA9E0}" dt="2023-12-18T22:34:20.977" v="2" actId="403"/>
          <ac:spMkLst>
            <pc:docMk/>
            <pc:sldMk cId="962384156" sldId="258"/>
            <ac:spMk id="3" creationId="{9EA5EDC1-B198-6DA2-DA76-2CB8E38040DC}"/>
          </ac:spMkLst>
        </pc:spChg>
      </pc:sldChg>
      <pc:sldChg chg="modSp mod">
        <pc:chgData name="Greg Scott" userId="c650d04ab2c8d8e3" providerId="LiveId" clId="{B053F10E-AF78-4164-B00D-A382509EA9E0}" dt="2023-12-18T22:35:02.047" v="17" actId="14100"/>
        <pc:sldMkLst>
          <pc:docMk/>
          <pc:sldMk cId="1421671769" sldId="259"/>
        </pc:sldMkLst>
        <pc:spChg chg="mod">
          <ac:chgData name="Greg Scott" userId="c650d04ab2c8d8e3" providerId="LiveId" clId="{B053F10E-AF78-4164-B00D-A382509EA9E0}" dt="2023-12-18T22:35:02.047" v="17" actId="14100"/>
          <ac:spMkLst>
            <pc:docMk/>
            <pc:sldMk cId="1421671769" sldId="259"/>
            <ac:spMk id="2" creationId="{D58E3BBB-51FB-096A-B235-5355DA468F95}"/>
          </ac:spMkLst>
        </pc:spChg>
        <pc:spChg chg="mod">
          <ac:chgData name="Greg Scott" userId="c650d04ab2c8d8e3" providerId="LiveId" clId="{B053F10E-AF78-4164-B00D-A382509EA9E0}" dt="2023-12-18T22:34:58.478" v="16" actId="14100"/>
          <ac:spMkLst>
            <pc:docMk/>
            <pc:sldMk cId="1421671769" sldId="259"/>
            <ac:spMk id="3" creationId="{83E31627-CC4D-26D8-48E4-28367D83625A}"/>
          </ac:spMkLst>
        </pc:spChg>
        <pc:picChg chg="mod">
          <ac:chgData name="Greg Scott" userId="c650d04ab2c8d8e3" providerId="LiveId" clId="{B053F10E-AF78-4164-B00D-A382509EA9E0}" dt="2023-12-18T22:34:56.320" v="15" actId="1076"/>
          <ac:picMkLst>
            <pc:docMk/>
            <pc:sldMk cId="1421671769" sldId="259"/>
            <ac:picMk id="5" creationId="{09956C8F-9A1B-661B-0226-E0AB22E501A1}"/>
          </ac:picMkLst>
        </pc:picChg>
      </pc:sldChg>
      <pc:sldChg chg="modSp mod">
        <pc:chgData name="Greg Scott" userId="c650d04ab2c8d8e3" providerId="LiveId" clId="{B053F10E-AF78-4164-B00D-A382509EA9E0}" dt="2023-12-18T22:35:50.373" v="52" actId="1076"/>
        <pc:sldMkLst>
          <pc:docMk/>
          <pc:sldMk cId="624385350" sldId="260"/>
        </pc:sldMkLst>
        <pc:spChg chg="mod">
          <ac:chgData name="Greg Scott" userId="c650d04ab2c8d8e3" providerId="LiveId" clId="{B053F10E-AF78-4164-B00D-A382509EA9E0}" dt="2023-12-18T22:35:50.373" v="52" actId="1076"/>
          <ac:spMkLst>
            <pc:docMk/>
            <pc:sldMk cId="624385350" sldId="260"/>
            <ac:spMk id="2" creationId="{02407A34-1AE0-05AC-E5F6-9393D28D51A6}"/>
          </ac:spMkLst>
        </pc:spChg>
        <pc:spChg chg="mod">
          <ac:chgData name="Greg Scott" userId="c650d04ab2c8d8e3" providerId="LiveId" clId="{B053F10E-AF78-4164-B00D-A382509EA9E0}" dt="2023-12-18T22:35:48.374" v="51" actId="1076"/>
          <ac:spMkLst>
            <pc:docMk/>
            <pc:sldMk cId="624385350" sldId="260"/>
            <ac:spMk id="3" creationId="{138A914F-6B9C-4EBD-FAF5-68404ED11235}"/>
          </ac:spMkLst>
        </pc:spChg>
        <pc:picChg chg="mod">
          <ac:chgData name="Greg Scott" userId="c650d04ab2c8d8e3" providerId="LiveId" clId="{B053F10E-AF78-4164-B00D-A382509EA9E0}" dt="2023-12-18T22:35:10.936" v="20" actId="1076"/>
          <ac:picMkLst>
            <pc:docMk/>
            <pc:sldMk cId="624385350" sldId="260"/>
            <ac:picMk id="5" creationId="{B77E63F1-0567-D3C2-A19B-4166B0E9BDA9}"/>
          </ac:picMkLst>
        </pc:picChg>
      </pc:sldChg>
      <pc:sldChg chg="modSp mod">
        <pc:chgData name="Greg Scott" userId="c650d04ab2c8d8e3" providerId="LiveId" clId="{B053F10E-AF78-4164-B00D-A382509EA9E0}" dt="2023-12-18T22:36:36.708" v="94" actId="1076"/>
        <pc:sldMkLst>
          <pc:docMk/>
          <pc:sldMk cId="1629298763" sldId="261"/>
        </pc:sldMkLst>
        <pc:spChg chg="mod">
          <ac:chgData name="Greg Scott" userId="c650d04ab2c8d8e3" providerId="LiveId" clId="{B053F10E-AF78-4164-B00D-A382509EA9E0}" dt="2023-12-18T22:36:15.030" v="61" actId="122"/>
          <ac:spMkLst>
            <pc:docMk/>
            <pc:sldMk cId="1629298763" sldId="261"/>
            <ac:spMk id="2" creationId="{C01D3292-0279-B62F-47BC-70010CA1F9BF}"/>
          </ac:spMkLst>
        </pc:spChg>
        <pc:spChg chg="mod">
          <ac:chgData name="Greg Scott" userId="c650d04ab2c8d8e3" providerId="LiveId" clId="{B053F10E-AF78-4164-B00D-A382509EA9E0}" dt="2023-12-18T22:36:36.708" v="94" actId="1076"/>
          <ac:spMkLst>
            <pc:docMk/>
            <pc:sldMk cId="1629298763" sldId="261"/>
            <ac:spMk id="3" creationId="{9E2AD4D7-4D09-6301-815D-773615C72F7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DD6087-A252-432E-28E3-0E888DA5DE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858ED-A08F-F1D9-4FC1-912E4010E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E6977-3E24-4E5C-9C79-2CFC0501E69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67B7A-9E50-B24B-BF3B-7BEAB7BCCA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8672B-CEF7-5274-3E7D-A282C2AE7F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56CEA-B15E-4EF9-A5AB-C8F6A50C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29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92324-64C9-47F1-A743-0FCB8CBF3F68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A260B-2D84-4E33-80DA-3E565438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98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6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6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8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1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2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4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7EBD4-0BB0-2C3D-1A7D-84DEA8B65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410" r="-1" b="32488"/>
          <a:stretch/>
        </p:blipFill>
        <p:spPr>
          <a:xfrm>
            <a:off x="3070" y="-67723"/>
            <a:ext cx="1218893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0BBB42E-87C7-945E-66F0-A6A8B95DA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9562" y="3564079"/>
            <a:ext cx="9144000" cy="153619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Protecting Private Property and Enforcing Contracts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EA54-4184-EFCD-51B8-C31387CA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 anchor="b">
            <a:normAutofit/>
          </a:bodyPr>
          <a:lstStyle/>
          <a:p>
            <a:r>
              <a:rPr lang="en-US" dirty="0"/>
              <a:t>Contracts</a:t>
            </a:r>
          </a:p>
        </p:txBody>
      </p:sp>
      <p:pic>
        <p:nvPicPr>
          <p:cNvPr id="6" name="Content Placeholder 5" descr="A picture containing logo&#10;&#10;Description automatically generated">
            <a:extLst>
              <a:ext uri="{FF2B5EF4-FFF2-40B4-BE49-F238E27FC236}">
                <a16:creationId xmlns:a16="http://schemas.microsoft.com/office/drawing/2014/main" id="{5BF9961E-D97D-1D35-5497-0B6021C88B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23906"/>
            <a:ext cx="4809482" cy="3546992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A9791-3135-90C8-06E4-96EA539AA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4" y="1257522"/>
            <a:ext cx="4809482" cy="3760123"/>
          </a:xfrm>
        </p:spPr>
        <p:txBody>
          <a:bodyPr>
            <a:normAutofit/>
          </a:bodyPr>
          <a:lstStyle/>
          <a:p>
            <a:r>
              <a:rPr lang="en-US" sz="3200" dirty="0"/>
              <a:t>Legal agreement</a:t>
            </a:r>
          </a:p>
          <a:p>
            <a:r>
              <a:rPr lang="en-US" sz="3200" dirty="0"/>
              <a:t>Enforceable by law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67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1753-051E-6152-F8EC-543E40FE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 anchor="b">
            <a:normAutofit/>
          </a:bodyPr>
          <a:lstStyle/>
          <a:p>
            <a:r>
              <a:rPr lang="en-US" sz="3600" dirty="0"/>
              <a:t>Property Rights</a:t>
            </a:r>
          </a:p>
        </p:txBody>
      </p:sp>
      <p:pic>
        <p:nvPicPr>
          <p:cNvPr id="6" name="Picture 5" descr="A house with a tree in the front&#10;&#10;Description automatically generated with low confidence">
            <a:extLst>
              <a:ext uri="{FF2B5EF4-FFF2-40B4-BE49-F238E27FC236}">
                <a16:creationId xmlns:a16="http://schemas.microsoft.com/office/drawing/2014/main" id="{6C328EA9-84FB-1615-404E-0CE21E7EB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92831"/>
            <a:ext cx="4809482" cy="260914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EDC1-B198-6DA2-DA76-2CB8E3804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4386" y="629735"/>
            <a:ext cx="4809482" cy="3760123"/>
          </a:xfrm>
        </p:spPr>
        <p:txBody>
          <a:bodyPr>
            <a:noAutofit/>
          </a:bodyPr>
          <a:lstStyle/>
          <a:p>
            <a:pPr indent="-228600">
              <a:buFont typeface="Wingdings 2" panose="05020102010507070707" pitchFamily="18" charset="2"/>
              <a:buChar char=""/>
            </a:pPr>
            <a:r>
              <a:rPr lang="en-US" sz="3200" dirty="0"/>
              <a:t>Legal protection for boundaries and possession of property</a:t>
            </a:r>
          </a:p>
          <a:p>
            <a:pPr indent="-228600">
              <a:buFont typeface="Wingdings 2" panose="05020102010507070707" pitchFamily="18" charset="2"/>
              <a:buChar char=""/>
            </a:pPr>
            <a:endParaRPr lang="en-US" sz="3200" dirty="0"/>
          </a:p>
          <a:p>
            <a:pPr indent="-228600">
              <a:buFont typeface="Wingdings 2" panose="05020102010507070707" pitchFamily="18" charset="2"/>
              <a:buChar char=""/>
            </a:pPr>
            <a:r>
              <a:rPr lang="en-US" sz="3200" dirty="0"/>
              <a:t>Based on economic system</a:t>
            </a:r>
          </a:p>
          <a:p>
            <a:pPr lvl="1" indent="-228600">
              <a:buFont typeface="Wingdings 2" panose="05020102010507070707" pitchFamily="18" charset="2"/>
              <a:buChar char=""/>
            </a:pPr>
            <a:r>
              <a:rPr lang="en-US" sz="3200" dirty="0"/>
              <a:t>Individuals</a:t>
            </a:r>
          </a:p>
          <a:p>
            <a:pPr lvl="1" indent="-228600">
              <a:buFont typeface="Wingdings 2" panose="05020102010507070707" pitchFamily="18" charset="2"/>
              <a:buChar char=""/>
            </a:pPr>
            <a:r>
              <a:rPr lang="en-US" sz="3200" dirty="0"/>
              <a:t>Collectives</a:t>
            </a:r>
          </a:p>
          <a:p>
            <a:pPr lvl="1" indent="-228600">
              <a:buFont typeface="Wingdings 2" panose="05020102010507070707" pitchFamily="18" charset="2"/>
              <a:buChar char=""/>
            </a:pPr>
            <a:r>
              <a:rPr lang="en-US" sz="3200" dirty="0"/>
              <a:t>Governments</a:t>
            </a:r>
          </a:p>
        </p:txBody>
      </p:sp>
    </p:spTree>
    <p:extLst>
      <p:ext uri="{BB962C8B-B14F-4D97-AF65-F5344CB8AC3E}">
        <p14:creationId xmlns:p14="http://schemas.microsoft.com/office/powerpoint/2010/main" val="96238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3BBB-51FB-096A-B235-5355DA46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6867"/>
            <a:ext cx="9389638" cy="849433"/>
          </a:xfrm>
        </p:spPr>
        <p:txBody>
          <a:bodyPr anchor="b">
            <a:normAutofit/>
          </a:bodyPr>
          <a:lstStyle/>
          <a:p>
            <a:r>
              <a:rPr lang="en-US" sz="3600" dirty="0"/>
              <a:t>Private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31627-CC4D-26D8-48E4-28367D836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298" y="1159329"/>
            <a:ext cx="7581902" cy="58020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BASIC INSTITUTION IN A MARKET ECONOMY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Right to exclusive use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Legal protection against invaders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Right to transfer to others</a:t>
            </a:r>
          </a:p>
          <a:p>
            <a:pPr lvl="1"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PROCESS OF GOVERNMENT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Property rights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Defined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Enforced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Limited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pic>
        <p:nvPicPr>
          <p:cNvPr id="5" name="Picture 4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09956C8F-9A1B-661B-0226-E0AB22E50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4773" r="14845" b="14611"/>
          <a:stretch/>
        </p:blipFill>
        <p:spPr>
          <a:xfrm>
            <a:off x="8162330" y="1436984"/>
            <a:ext cx="3198269" cy="3760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6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7A34-1AE0-05AC-E5F6-9393D28D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970" y="167584"/>
            <a:ext cx="10092477" cy="588974"/>
          </a:xfrm>
        </p:spPr>
        <p:txBody>
          <a:bodyPr>
            <a:normAutofit/>
          </a:bodyPr>
          <a:lstStyle/>
          <a:p>
            <a:r>
              <a:rPr lang="en-US" sz="3600" dirty="0"/>
              <a:t>Copyright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A914F-6B9C-4EBD-FAF5-68404ED11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589" y="957944"/>
            <a:ext cx="6494539" cy="5976256"/>
          </a:xfrm>
        </p:spPr>
        <p:txBody>
          <a:bodyPr>
            <a:noAutofit/>
          </a:bodyPr>
          <a:lstStyle/>
          <a:p>
            <a:r>
              <a:rPr lang="en-US" sz="2400" dirty="0"/>
              <a:t>Legal Protection</a:t>
            </a:r>
          </a:p>
          <a:p>
            <a:pPr lvl="1"/>
            <a:r>
              <a:rPr lang="en-US" sz="2400" dirty="0"/>
              <a:t>Authors of literature and music</a:t>
            </a:r>
          </a:p>
          <a:p>
            <a:pPr marL="320040" lvl="1" indent="0">
              <a:buNone/>
            </a:pPr>
            <a:endParaRPr lang="en-US" sz="1050" dirty="0"/>
          </a:p>
          <a:p>
            <a:r>
              <a:rPr lang="en-US" sz="2400" dirty="0"/>
              <a:t>Sole rights to profit</a:t>
            </a:r>
          </a:p>
          <a:p>
            <a:pPr lvl="1"/>
            <a:r>
              <a:rPr lang="en-US" sz="2400" dirty="0"/>
              <a:t>Publication</a:t>
            </a:r>
          </a:p>
          <a:p>
            <a:pPr lvl="1"/>
            <a:r>
              <a:rPr lang="en-US" sz="2400" dirty="0"/>
              <a:t>Distribution</a:t>
            </a:r>
          </a:p>
          <a:p>
            <a:pPr lvl="1"/>
            <a:r>
              <a:rPr lang="en-US" sz="2400" dirty="0"/>
              <a:t>Other use</a:t>
            </a:r>
          </a:p>
          <a:p>
            <a:pPr marL="320040" lvl="1" indent="0">
              <a:buNone/>
            </a:pPr>
            <a:endParaRPr lang="en-US" sz="1100" dirty="0"/>
          </a:p>
          <a:p>
            <a:r>
              <a:rPr lang="en-US" sz="2400" dirty="0"/>
              <a:t>Ability to transfer these rights to other people or entities</a:t>
            </a:r>
          </a:p>
          <a:p>
            <a:pPr marL="320040" lvl="1" indent="0">
              <a:buNone/>
            </a:pPr>
            <a:endParaRPr lang="en-US" sz="1000" dirty="0"/>
          </a:p>
          <a:p>
            <a:r>
              <a:rPr lang="en-US" sz="2400" dirty="0"/>
              <a:t>Specified period of time</a:t>
            </a:r>
          </a:p>
        </p:txBody>
      </p:sp>
      <p:pic>
        <p:nvPicPr>
          <p:cNvPr id="5" name="Content Placeholder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77E63F1-0567-D3C2-A19B-4166B0E9BD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85" y="998703"/>
            <a:ext cx="4791075" cy="3008660"/>
          </a:xfrm>
        </p:spPr>
      </p:pic>
    </p:spTree>
    <p:extLst>
      <p:ext uri="{BB962C8B-B14F-4D97-AF65-F5344CB8AC3E}">
        <p14:creationId xmlns:p14="http://schemas.microsoft.com/office/powerpoint/2010/main" val="62438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3292-0279-B62F-47BC-70010CA1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27" y="247065"/>
            <a:ext cx="10092477" cy="42784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Patent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AD4D7-4D09-6301-815D-773615C72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180" y="527957"/>
            <a:ext cx="6443133" cy="4406757"/>
          </a:xfrm>
        </p:spPr>
        <p:txBody>
          <a:bodyPr>
            <a:noAutofit/>
          </a:bodyPr>
          <a:lstStyle/>
          <a:p>
            <a:r>
              <a:rPr lang="en-US" sz="2400" dirty="0"/>
              <a:t>Legal protection</a:t>
            </a:r>
          </a:p>
          <a:p>
            <a:pPr lvl="1"/>
            <a:r>
              <a:rPr lang="en-US" sz="2000" dirty="0"/>
              <a:t>Inventors</a:t>
            </a:r>
          </a:p>
          <a:p>
            <a:pPr lvl="2"/>
            <a:r>
              <a:rPr lang="en-US" sz="1800" dirty="0"/>
              <a:t>Ideas</a:t>
            </a:r>
          </a:p>
          <a:p>
            <a:pPr lvl="2"/>
            <a:r>
              <a:rPr lang="en-US" sz="1800" dirty="0"/>
              <a:t>Products</a:t>
            </a:r>
          </a:p>
          <a:p>
            <a:pPr lvl="2"/>
            <a:r>
              <a:rPr lang="en-US" sz="1800" dirty="0"/>
              <a:t>Processes</a:t>
            </a:r>
          </a:p>
          <a:p>
            <a:pPr marL="548640" lvl="2" indent="0">
              <a:buNone/>
            </a:pPr>
            <a:endParaRPr lang="en-US" sz="700" dirty="0"/>
          </a:p>
          <a:p>
            <a:r>
              <a:rPr lang="en-US" sz="2400" dirty="0"/>
              <a:t>Sole rights to profit</a:t>
            </a:r>
          </a:p>
          <a:p>
            <a:pPr lvl="1"/>
            <a:r>
              <a:rPr lang="en-US" sz="2000" dirty="0"/>
              <a:t>Production</a:t>
            </a:r>
          </a:p>
          <a:p>
            <a:pPr lvl="1"/>
            <a:r>
              <a:rPr lang="en-US" sz="2000" dirty="0"/>
              <a:t>Distribution</a:t>
            </a:r>
          </a:p>
          <a:p>
            <a:pPr marL="320040" lvl="1" indent="0">
              <a:buNone/>
            </a:pPr>
            <a:endParaRPr lang="en-US" sz="800" dirty="0"/>
          </a:p>
          <a:p>
            <a:r>
              <a:rPr lang="en-US" sz="2400" dirty="0"/>
              <a:t>Ability to transfer these rights to other people or entities</a:t>
            </a:r>
          </a:p>
          <a:p>
            <a:pPr marL="320040" lvl="1" indent="0">
              <a:buNone/>
            </a:pPr>
            <a:endParaRPr lang="en-US" sz="600" dirty="0"/>
          </a:p>
          <a:p>
            <a:r>
              <a:rPr lang="en-US" sz="2400" dirty="0"/>
              <a:t>Specified period of time</a:t>
            </a:r>
          </a:p>
        </p:txBody>
      </p:sp>
      <p:pic>
        <p:nvPicPr>
          <p:cNvPr id="5" name="Content Placeholder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35ED162-CDAB-7181-4E0C-B4BD59A781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38" y="1825625"/>
            <a:ext cx="4592398" cy="4206875"/>
          </a:xfrm>
        </p:spPr>
      </p:pic>
    </p:spTree>
    <p:extLst>
      <p:ext uri="{BB962C8B-B14F-4D97-AF65-F5344CB8AC3E}">
        <p14:creationId xmlns:p14="http://schemas.microsoft.com/office/powerpoint/2010/main" val="16292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ellVTI">
  <a:themeElements>
    <a:clrScheme name="AnalogousFromDarkSeedLeftStep">
      <a:dk1>
        <a:srgbClr val="000000"/>
      </a:dk1>
      <a:lt1>
        <a:srgbClr val="FFFFFF"/>
      </a:lt1>
      <a:dk2>
        <a:srgbClr val="301B27"/>
      </a:dk2>
      <a:lt2>
        <a:srgbClr val="F0F3F3"/>
      </a:lt2>
      <a:accent1>
        <a:srgbClr val="E72949"/>
      </a:accent1>
      <a:accent2>
        <a:srgbClr val="D51786"/>
      </a:accent2>
      <a:accent3>
        <a:srgbClr val="E629E7"/>
      </a:accent3>
      <a:accent4>
        <a:srgbClr val="8517D5"/>
      </a:accent4>
      <a:accent5>
        <a:srgbClr val="4829E7"/>
      </a:accent5>
      <a:accent6>
        <a:srgbClr val="1747D5"/>
      </a:accent6>
      <a:hlink>
        <a:srgbClr val="7B55C6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115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Neue Haas Grotesk Text Pro</vt:lpstr>
      <vt:lpstr>Wingdings 2</vt:lpstr>
      <vt:lpstr>SwellVTI</vt:lpstr>
      <vt:lpstr>PowerPoint Presentation</vt:lpstr>
      <vt:lpstr>Contracts</vt:lpstr>
      <vt:lpstr>Property Rights</vt:lpstr>
      <vt:lpstr>Private Property</vt:lpstr>
      <vt:lpstr>Copyright</vt:lpstr>
      <vt:lpstr>Patent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7.4</dc:title>
  <dc:creator>Katherine Brown</dc:creator>
  <cp:lastModifiedBy>Greg Scott</cp:lastModifiedBy>
  <cp:revision>5</cp:revision>
  <dcterms:created xsi:type="dcterms:W3CDTF">2022-11-28T13:33:49Z</dcterms:created>
  <dcterms:modified xsi:type="dcterms:W3CDTF">2023-12-18T22:36:59Z</dcterms:modified>
</cp:coreProperties>
</file>