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9" d="100"/>
          <a:sy n="79" d="100"/>
        </p:scale>
        <p:origin x="1174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BB1F74-204A-3DE4-6AD7-BD5A0560A3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702E45-9D74-1837-DB88-116D646598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295E-B65F-4593-B5B0-F840B25A32B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249E2-BC99-8ECE-D165-266805399D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6968D-8613-E339-C3DE-AFAF68435D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0D415-6B13-4ADA-850D-ED7BFE45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222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7A092-2C2A-4578-958D-67EBE427F3D4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8C5E8-BD76-47FE-B7C2-904ACCA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51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2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3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7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321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08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9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0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08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9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8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8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6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6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5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B83B61-88F3-FD47-BC49-591D6673248E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B84A9-29AA-E046-B69F-B3F5A9566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21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34" y="405448"/>
            <a:ext cx="862353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Production Possibilities Curves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ECON_SC_L03_R1109574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89760"/>
            <a:ext cx="8290560" cy="418846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322139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635000"/>
            <a:ext cx="834921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Production Possibilities Curves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400" y="1524000"/>
            <a:ext cx="762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860" y="2419399"/>
            <a:ext cx="8590280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production possibilities curve.</a:t>
            </a:r>
          </a:p>
          <a:p>
            <a:pPr marL="342900" indent="-342900"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production possibilities curves show efficiency, growth, and opportunity cost.</a:t>
            </a:r>
          </a:p>
          <a:p>
            <a:pPr marL="342900" indent="-342900">
              <a:buChar char="•"/>
            </a:pP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why a country’s production possibilities depend on its resources and technology.</a:t>
            </a:r>
          </a:p>
        </p:txBody>
      </p:sp>
    </p:spTree>
    <p:extLst>
      <p:ext uri="{BB962C8B-B14F-4D97-AF65-F5344CB8AC3E}">
        <p14:creationId xmlns:p14="http://schemas.microsoft.com/office/powerpoint/2010/main" val="273817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85852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Production Possibilities Curves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400" y="1514257"/>
            <a:ext cx="762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Key Terms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585" y="2767280"/>
            <a:ext cx="7620000" cy="255454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production possibilities curve</a:t>
            </a:r>
          </a:p>
          <a:p>
            <a:pPr marL="342900" indent="-342900"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production possibilities frontier</a:t>
            </a:r>
          </a:p>
          <a:p>
            <a:pPr marL="342900" indent="-342900"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  <a:p>
            <a:pPr marL="342900" indent="-342900"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underutilization</a:t>
            </a:r>
          </a:p>
          <a:p>
            <a:pPr marL="342900" indent="-342900"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law of increasing costs</a:t>
            </a:r>
          </a:p>
        </p:txBody>
      </p:sp>
    </p:spTree>
    <p:extLst>
      <p:ext uri="{BB962C8B-B14F-4D97-AF65-F5344CB8AC3E}">
        <p14:creationId xmlns:p14="http://schemas.microsoft.com/office/powerpoint/2010/main" val="359636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Production Possibilities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453362" cy="20621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Char char="•"/>
            </a:pPr>
            <a:r>
              <a:rPr lang="en-US" sz="3200" dirty="0"/>
              <a:t>Drawing a Production Possibilities Curve</a:t>
            </a:r>
          </a:p>
          <a:p>
            <a:endParaRPr lang="en-US" sz="3200" dirty="0"/>
          </a:p>
          <a:p>
            <a:pPr marL="342900" indent="-342900">
              <a:buChar char="•"/>
            </a:pPr>
            <a:r>
              <a:rPr lang="en-US" sz="3200" dirty="0"/>
              <a:t>Trade-Offs Along the Production Possibilities Frontier</a:t>
            </a:r>
          </a:p>
        </p:txBody>
      </p:sp>
    </p:spTree>
    <p:extLst>
      <p:ext uri="{BB962C8B-B14F-4D97-AF65-F5344CB8AC3E}">
        <p14:creationId xmlns:p14="http://schemas.microsoft.com/office/powerpoint/2010/main" val="355016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Production Possibilities</a:t>
            </a:r>
          </a:p>
        </p:txBody>
      </p:sp>
      <p:pic>
        <p:nvPicPr>
          <p:cNvPr id="3" name="Picture 2" descr="ECON_SC_L03_R1109567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90560" cy="418846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Farmers have to decide how to use their resources most efficiently, which means choosing what crops to grow and how much land to devote to each crop.</a:t>
            </a:r>
          </a:p>
        </p:txBody>
      </p:sp>
    </p:spTree>
    <p:extLst>
      <p:ext uri="{BB962C8B-B14F-4D97-AF65-F5344CB8AC3E}">
        <p14:creationId xmlns:p14="http://schemas.microsoft.com/office/powerpoint/2010/main" val="102193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Production Possibilities</a:t>
            </a:r>
          </a:p>
        </p:txBody>
      </p:sp>
      <p:pic>
        <p:nvPicPr>
          <p:cNvPr id="3" name="Picture 2" descr="ECON_SC_L03_T00084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5580" cy="4188460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dirty="0" err="1"/>
              <a:t>Capeland</a:t>
            </a:r>
            <a:r>
              <a:rPr lang="en-US" sz="1400" dirty="0"/>
              <a:t> can produce these different combinations of watermelons and shoes. Analyze Charts If </a:t>
            </a:r>
            <a:r>
              <a:rPr lang="en-US" sz="1400" dirty="0" err="1"/>
              <a:t>Capeland</a:t>
            </a:r>
            <a:r>
              <a:rPr lang="en-US" sz="1400" dirty="0"/>
              <a:t> produces 20 million tons of watermelons, how many pairs of shoes can it produce?</a:t>
            </a:r>
          </a:p>
        </p:txBody>
      </p:sp>
    </p:spTree>
    <p:extLst>
      <p:ext uri="{BB962C8B-B14F-4D97-AF65-F5344CB8AC3E}">
        <p14:creationId xmlns:p14="http://schemas.microsoft.com/office/powerpoint/2010/main" val="238944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635000"/>
            <a:ext cx="8349211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Changing Production Possibilities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2615969"/>
            <a:ext cx="7620000" cy="280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  <a:p>
            <a:pPr marL="342900" indent="-342900"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marL="342900" indent="-342900"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Opportunity Cost</a:t>
            </a:r>
          </a:p>
          <a:p>
            <a:pPr marL="342900" indent="-342900"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Technology and Training</a:t>
            </a:r>
          </a:p>
        </p:txBody>
      </p:sp>
    </p:spTree>
    <p:extLst>
      <p:ext uri="{BB962C8B-B14F-4D97-AF65-F5344CB8AC3E}">
        <p14:creationId xmlns:p14="http://schemas.microsoft.com/office/powerpoint/2010/main" val="410927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Changing Production Possibilities</a:t>
            </a:r>
          </a:p>
        </p:txBody>
      </p:sp>
      <p:pic>
        <p:nvPicPr>
          <p:cNvPr id="3" name="Picture 2" descr="ECON_SC_L03_T00086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5580" cy="418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Analyze Graphs Based on this curve, how would you describe a situation in which Capeland produces 10 million tons of watermelons and 10 million pairs of shoes?</a:t>
            </a:r>
          </a:p>
        </p:txBody>
      </p:sp>
    </p:spTree>
    <p:extLst>
      <p:ext uri="{BB962C8B-B14F-4D97-AF65-F5344CB8AC3E}">
        <p14:creationId xmlns:p14="http://schemas.microsoft.com/office/powerpoint/2010/main" val="141900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635000"/>
            <a:ext cx="8598593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Changing Production Possibilities</a:t>
            </a:r>
          </a:p>
        </p:txBody>
      </p:sp>
      <p:pic>
        <p:nvPicPr>
          <p:cNvPr id="3" name="Picture 2" descr="ECON_SC_L03_R1109569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13" y="1993729"/>
            <a:ext cx="7276869" cy="318100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4" name="TextBox 3"/>
          <p:cNvSpPr txBox="1"/>
          <p:nvPr/>
        </p:nvSpPr>
        <p:spPr>
          <a:xfrm>
            <a:off x="944413" y="5174733"/>
            <a:ext cx="76200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photograph shows an area of farmland that was converted to housing. The opportunity cost of the housing is the crop that could have been grown on that farmland.</a:t>
            </a:r>
          </a:p>
        </p:txBody>
      </p:sp>
    </p:spTree>
    <p:extLst>
      <p:ext uri="{BB962C8B-B14F-4D97-AF65-F5344CB8AC3E}">
        <p14:creationId xmlns:p14="http://schemas.microsoft.com/office/powerpoint/2010/main" val="4007665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</TotalTime>
  <Words>211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cole</dc:creator>
  <cp:lastModifiedBy>Greg Scott</cp:lastModifiedBy>
  <cp:revision>9</cp:revision>
  <dcterms:created xsi:type="dcterms:W3CDTF">2015-04-17T15:40:38Z</dcterms:created>
  <dcterms:modified xsi:type="dcterms:W3CDTF">2022-08-18T02:10:45Z</dcterms:modified>
</cp:coreProperties>
</file>