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56" r:id="rId2"/>
    <p:sldId id="263" r:id="rId3"/>
    <p:sldId id="278" r:id="rId4"/>
    <p:sldId id="279" r:id="rId5"/>
    <p:sldId id="277" r:id="rId6"/>
    <p:sldId id="264" r:id="rId7"/>
    <p:sldId id="268" r:id="rId8"/>
    <p:sldId id="270" r:id="rId9"/>
    <p:sldId id="269" r:id="rId10"/>
    <p:sldId id="275" r:id="rId11"/>
    <p:sldId id="274" r:id="rId1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14DF25-1668-4D5D-9FA3-1342236A914A}" v="1" dt="2023-01-17T01:52:31.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74" autoAdjust="0"/>
    <p:restoredTop sz="94660"/>
  </p:normalViewPr>
  <p:slideViewPr>
    <p:cSldViewPr snapToGrid="0" snapToObjects="1">
      <p:cViewPr varScale="1">
        <p:scale>
          <a:sx n="79" d="100"/>
          <a:sy n="79" d="100"/>
        </p:scale>
        <p:origin x="571" y="2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5A08DFB0-49D6-4D11-8B16-FF363DE2DC33}"/>
    <pc:docChg chg="custSel addSld delSld modSld sldOrd">
      <pc:chgData name="Greg Scott" userId="c650d04ab2c8d8e3" providerId="LiveId" clId="{5A08DFB0-49D6-4D11-8B16-FF363DE2DC33}" dt="2022-08-23T02:08:43.333" v="1129" actId="207"/>
      <pc:docMkLst>
        <pc:docMk/>
      </pc:docMkLst>
      <pc:sldChg chg="modSp mod">
        <pc:chgData name="Greg Scott" userId="c650d04ab2c8d8e3" providerId="LiveId" clId="{5A08DFB0-49D6-4D11-8B16-FF363DE2DC33}" dt="2022-08-23T02:07:37.183" v="1122" actId="207"/>
        <pc:sldMkLst>
          <pc:docMk/>
          <pc:sldMk cId="3071040339" sldId="256"/>
        </pc:sldMkLst>
        <pc:spChg chg="mod">
          <ac:chgData name="Greg Scott" userId="c650d04ab2c8d8e3" providerId="LiveId" clId="{5A08DFB0-49D6-4D11-8B16-FF363DE2DC33}" dt="2022-08-23T02:07:37.183" v="1122" actId="207"/>
          <ac:spMkLst>
            <pc:docMk/>
            <pc:sldMk cId="3071040339" sldId="256"/>
            <ac:spMk id="2" creationId="{00000000-0000-0000-0000-000000000000}"/>
          </ac:spMkLst>
        </pc:spChg>
      </pc:sldChg>
      <pc:sldChg chg="del">
        <pc:chgData name="Greg Scott" userId="c650d04ab2c8d8e3" providerId="LiveId" clId="{5A08DFB0-49D6-4D11-8B16-FF363DE2DC33}" dt="2022-08-23T01:37:21.383" v="5" actId="47"/>
        <pc:sldMkLst>
          <pc:docMk/>
          <pc:sldMk cId="858038402" sldId="257"/>
        </pc:sldMkLst>
      </pc:sldChg>
      <pc:sldChg chg="del">
        <pc:chgData name="Greg Scott" userId="c650d04ab2c8d8e3" providerId="LiveId" clId="{5A08DFB0-49D6-4D11-8B16-FF363DE2DC33}" dt="2022-08-23T01:37:24.048" v="6" actId="47"/>
        <pc:sldMkLst>
          <pc:docMk/>
          <pc:sldMk cId="1006746920" sldId="258"/>
        </pc:sldMkLst>
      </pc:sldChg>
      <pc:sldChg chg="del">
        <pc:chgData name="Greg Scott" userId="c650d04ab2c8d8e3" providerId="LiveId" clId="{5A08DFB0-49D6-4D11-8B16-FF363DE2DC33}" dt="2022-08-23T01:37:27.119" v="7" actId="47"/>
        <pc:sldMkLst>
          <pc:docMk/>
          <pc:sldMk cId="1677310738" sldId="259"/>
        </pc:sldMkLst>
      </pc:sldChg>
      <pc:sldChg chg="del">
        <pc:chgData name="Greg Scott" userId="c650d04ab2c8d8e3" providerId="LiveId" clId="{5A08DFB0-49D6-4D11-8B16-FF363DE2DC33}" dt="2022-08-23T01:37:36.612" v="8" actId="47"/>
        <pc:sldMkLst>
          <pc:docMk/>
          <pc:sldMk cId="4029719438" sldId="260"/>
        </pc:sldMkLst>
      </pc:sldChg>
      <pc:sldChg chg="del">
        <pc:chgData name="Greg Scott" userId="c650d04ab2c8d8e3" providerId="LiveId" clId="{5A08DFB0-49D6-4D11-8B16-FF363DE2DC33}" dt="2022-08-23T01:37:42.724" v="9" actId="47"/>
        <pc:sldMkLst>
          <pc:docMk/>
          <pc:sldMk cId="90884991" sldId="261"/>
        </pc:sldMkLst>
      </pc:sldChg>
      <pc:sldChg chg="del">
        <pc:chgData name="Greg Scott" userId="c650d04ab2c8d8e3" providerId="LiveId" clId="{5A08DFB0-49D6-4D11-8B16-FF363DE2DC33}" dt="2022-08-23T01:37:45.162" v="10" actId="47"/>
        <pc:sldMkLst>
          <pc:docMk/>
          <pc:sldMk cId="3054408732" sldId="262"/>
        </pc:sldMkLst>
      </pc:sldChg>
      <pc:sldChg chg="modSp mod">
        <pc:chgData name="Greg Scott" userId="c650d04ab2c8d8e3" providerId="LiveId" clId="{5A08DFB0-49D6-4D11-8B16-FF363DE2DC33}" dt="2022-08-23T02:07:42.622" v="1123" actId="207"/>
        <pc:sldMkLst>
          <pc:docMk/>
          <pc:sldMk cId="2234151949" sldId="263"/>
        </pc:sldMkLst>
        <pc:spChg chg="mod">
          <ac:chgData name="Greg Scott" userId="c650d04ab2c8d8e3" providerId="LiveId" clId="{5A08DFB0-49D6-4D11-8B16-FF363DE2DC33}" dt="2022-08-23T02:07:42.622" v="1123" actId="207"/>
          <ac:spMkLst>
            <pc:docMk/>
            <pc:sldMk cId="2234151949" sldId="263"/>
            <ac:spMk id="2" creationId="{00000000-0000-0000-0000-000000000000}"/>
          </ac:spMkLst>
        </pc:spChg>
        <pc:spChg chg="mod">
          <ac:chgData name="Greg Scott" userId="c650d04ab2c8d8e3" providerId="LiveId" clId="{5A08DFB0-49D6-4D11-8B16-FF363DE2DC33}" dt="2022-08-23T02:04:28.063" v="1121" actId="1076"/>
          <ac:spMkLst>
            <pc:docMk/>
            <pc:sldMk cId="2234151949" sldId="263"/>
            <ac:spMk id="4" creationId="{00000000-0000-0000-0000-000000000000}"/>
          </ac:spMkLst>
        </pc:spChg>
      </pc:sldChg>
      <pc:sldChg chg="modSp mod">
        <pc:chgData name="Greg Scott" userId="c650d04ab2c8d8e3" providerId="LiveId" clId="{5A08DFB0-49D6-4D11-8B16-FF363DE2DC33}" dt="2022-08-23T02:07:49.142" v="1124" actId="207"/>
        <pc:sldMkLst>
          <pc:docMk/>
          <pc:sldMk cId="2634249779" sldId="264"/>
        </pc:sldMkLst>
        <pc:spChg chg="mod">
          <ac:chgData name="Greg Scott" userId="c650d04ab2c8d8e3" providerId="LiveId" clId="{5A08DFB0-49D6-4D11-8B16-FF363DE2DC33}" dt="2022-08-23T02:07:49.142" v="1124" actId="207"/>
          <ac:spMkLst>
            <pc:docMk/>
            <pc:sldMk cId="2634249779" sldId="264"/>
            <ac:spMk id="2" creationId="{00000000-0000-0000-0000-000000000000}"/>
          </ac:spMkLst>
        </pc:spChg>
      </pc:sldChg>
      <pc:sldChg chg="del">
        <pc:chgData name="Greg Scott" userId="c650d04ab2c8d8e3" providerId="LiveId" clId="{5A08DFB0-49D6-4D11-8B16-FF363DE2DC33}" dt="2022-08-23T01:37:03.302" v="3" actId="47"/>
        <pc:sldMkLst>
          <pc:docMk/>
          <pc:sldMk cId="459931975" sldId="265"/>
        </pc:sldMkLst>
      </pc:sldChg>
      <pc:sldChg chg="del">
        <pc:chgData name="Greg Scott" userId="c650d04ab2c8d8e3" providerId="LiveId" clId="{5A08DFB0-49D6-4D11-8B16-FF363DE2DC33}" dt="2022-08-23T01:36:58.394" v="2" actId="47"/>
        <pc:sldMkLst>
          <pc:docMk/>
          <pc:sldMk cId="2785516020" sldId="266"/>
        </pc:sldMkLst>
      </pc:sldChg>
      <pc:sldChg chg="del">
        <pc:chgData name="Greg Scott" userId="c650d04ab2c8d8e3" providerId="LiveId" clId="{5A08DFB0-49D6-4D11-8B16-FF363DE2DC33}" dt="2022-08-23T01:36:55.186" v="1" actId="47"/>
        <pc:sldMkLst>
          <pc:docMk/>
          <pc:sldMk cId="1885257163" sldId="267"/>
        </pc:sldMkLst>
      </pc:sldChg>
      <pc:sldChg chg="modSp mod">
        <pc:chgData name="Greg Scott" userId="c650d04ab2c8d8e3" providerId="LiveId" clId="{5A08DFB0-49D6-4D11-8B16-FF363DE2DC33}" dt="2022-08-23T02:07:55.072" v="1125" actId="207"/>
        <pc:sldMkLst>
          <pc:docMk/>
          <pc:sldMk cId="3123139314" sldId="268"/>
        </pc:sldMkLst>
        <pc:spChg chg="mod">
          <ac:chgData name="Greg Scott" userId="c650d04ab2c8d8e3" providerId="LiveId" clId="{5A08DFB0-49D6-4D11-8B16-FF363DE2DC33}" dt="2022-08-23T02:07:55.072" v="1125" actId="207"/>
          <ac:spMkLst>
            <pc:docMk/>
            <pc:sldMk cId="3123139314" sldId="268"/>
            <ac:spMk id="2" creationId="{00000000-0000-0000-0000-000000000000}"/>
          </ac:spMkLst>
        </pc:spChg>
      </pc:sldChg>
      <pc:sldChg chg="addSp modSp mod modAnim">
        <pc:chgData name="Greg Scott" userId="c650d04ab2c8d8e3" providerId="LiveId" clId="{5A08DFB0-49D6-4D11-8B16-FF363DE2DC33}" dt="2022-08-23T02:08:32.414" v="1127" actId="207"/>
        <pc:sldMkLst>
          <pc:docMk/>
          <pc:sldMk cId="100472832" sldId="269"/>
        </pc:sldMkLst>
        <pc:spChg chg="mod">
          <ac:chgData name="Greg Scott" userId="c650d04ab2c8d8e3" providerId="LiveId" clId="{5A08DFB0-49D6-4D11-8B16-FF363DE2DC33}" dt="2022-08-23T02:08:32.414" v="1127" actId="207"/>
          <ac:spMkLst>
            <pc:docMk/>
            <pc:sldMk cId="100472832" sldId="269"/>
            <ac:spMk id="2" creationId="{00000000-0000-0000-0000-000000000000}"/>
          </ac:spMkLst>
        </pc:spChg>
        <pc:spChg chg="mod">
          <ac:chgData name="Greg Scott" userId="c650d04ab2c8d8e3" providerId="LiveId" clId="{5A08DFB0-49D6-4D11-8B16-FF363DE2DC33}" dt="2022-08-23T01:40:35.081" v="17" actId="1076"/>
          <ac:spMkLst>
            <pc:docMk/>
            <pc:sldMk cId="100472832" sldId="269"/>
            <ac:spMk id="3" creationId="{00000000-0000-0000-0000-000000000000}"/>
          </ac:spMkLst>
        </pc:spChg>
        <pc:picChg chg="add mod">
          <ac:chgData name="Greg Scott" userId="c650d04ab2c8d8e3" providerId="LiveId" clId="{5A08DFB0-49D6-4D11-8B16-FF363DE2DC33}" dt="2022-08-23T01:40:42.892" v="20" actId="14100"/>
          <ac:picMkLst>
            <pc:docMk/>
            <pc:sldMk cId="100472832" sldId="269"/>
            <ac:picMk id="4" creationId="{281AA205-1468-737F-A7AB-DA32FD1D3414}"/>
          </ac:picMkLst>
        </pc:picChg>
      </pc:sldChg>
      <pc:sldChg chg="modSp mod ord">
        <pc:chgData name="Greg Scott" userId="c650d04ab2c8d8e3" providerId="LiveId" clId="{5A08DFB0-49D6-4D11-8B16-FF363DE2DC33}" dt="2022-08-23T02:08:25.695" v="1126" actId="207"/>
        <pc:sldMkLst>
          <pc:docMk/>
          <pc:sldMk cId="3734283140" sldId="270"/>
        </pc:sldMkLst>
        <pc:spChg chg="mod">
          <ac:chgData name="Greg Scott" userId="c650d04ab2c8d8e3" providerId="LiveId" clId="{5A08DFB0-49D6-4D11-8B16-FF363DE2DC33}" dt="2022-08-23T02:08:25.695" v="1126" actId="207"/>
          <ac:spMkLst>
            <pc:docMk/>
            <pc:sldMk cId="3734283140" sldId="270"/>
            <ac:spMk id="2" creationId="{00000000-0000-0000-0000-000000000000}"/>
          </ac:spMkLst>
        </pc:spChg>
      </pc:sldChg>
      <pc:sldChg chg="del">
        <pc:chgData name="Greg Scott" userId="c650d04ab2c8d8e3" providerId="LiveId" clId="{5A08DFB0-49D6-4D11-8B16-FF363DE2DC33}" dt="2022-08-23T01:41:56.277" v="31" actId="47"/>
        <pc:sldMkLst>
          <pc:docMk/>
          <pc:sldMk cId="1078733330" sldId="271"/>
        </pc:sldMkLst>
      </pc:sldChg>
      <pc:sldChg chg="del">
        <pc:chgData name="Greg Scott" userId="c650d04ab2c8d8e3" providerId="LiveId" clId="{5A08DFB0-49D6-4D11-8B16-FF363DE2DC33}" dt="2022-08-23T01:42:00.488" v="32" actId="47"/>
        <pc:sldMkLst>
          <pc:docMk/>
          <pc:sldMk cId="1261524794" sldId="272"/>
        </pc:sldMkLst>
      </pc:sldChg>
      <pc:sldChg chg="del">
        <pc:chgData name="Greg Scott" userId="c650d04ab2c8d8e3" providerId="LiveId" clId="{5A08DFB0-49D6-4D11-8B16-FF363DE2DC33}" dt="2022-08-23T01:42:02.097" v="33" actId="47"/>
        <pc:sldMkLst>
          <pc:docMk/>
          <pc:sldMk cId="3570317537" sldId="273"/>
        </pc:sldMkLst>
      </pc:sldChg>
      <pc:sldChg chg="delSp modSp mod">
        <pc:chgData name="Greg Scott" userId="c650d04ab2c8d8e3" providerId="LiveId" clId="{5A08DFB0-49D6-4D11-8B16-FF363DE2DC33}" dt="2022-08-23T02:08:43.333" v="1129" actId="207"/>
        <pc:sldMkLst>
          <pc:docMk/>
          <pc:sldMk cId="1082896257" sldId="274"/>
        </pc:sldMkLst>
        <pc:spChg chg="mod">
          <ac:chgData name="Greg Scott" userId="c650d04ab2c8d8e3" providerId="LiveId" clId="{5A08DFB0-49D6-4D11-8B16-FF363DE2DC33}" dt="2022-08-23T02:08:43.333" v="1129" actId="207"/>
          <ac:spMkLst>
            <pc:docMk/>
            <pc:sldMk cId="1082896257" sldId="274"/>
            <ac:spMk id="2" creationId="{00000000-0000-0000-0000-000000000000}"/>
          </ac:spMkLst>
        </pc:spChg>
        <pc:spChg chg="del mod">
          <ac:chgData name="Greg Scott" userId="c650d04ab2c8d8e3" providerId="LiveId" clId="{5A08DFB0-49D6-4D11-8B16-FF363DE2DC33}" dt="2022-08-23T02:01:14.625" v="952"/>
          <ac:spMkLst>
            <pc:docMk/>
            <pc:sldMk cId="1082896257" sldId="274"/>
            <ac:spMk id="3" creationId="{00000000-0000-0000-0000-000000000000}"/>
          </ac:spMkLst>
        </pc:spChg>
      </pc:sldChg>
      <pc:sldChg chg="addSp delSp modSp add mod delAnim modAnim">
        <pc:chgData name="Greg Scott" userId="c650d04ab2c8d8e3" providerId="LiveId" clId="{5A08DFB0-49D6-4D11-8B16-FF363DE2DC33}" dt="2022-08-23T02:08:37.328" v="1128" actId="207"/>
        <pc:sldMkLst>
          <pc:docMk/>
          <pc:sldMk cId="249215503" sldId="275"/>
        </pc:sldMkLst>
        <pc:spChg chg="mod">
          <ac:chgData name="Greg Scott" userId="c650d04ab2c8d8e3" providerId="LiveId" clId="{5A08DFB0-49D6-4D11-8B16-FF363DE2DC33}" dt="2022-08-23T02:08:37.328" v="1128" actId="207"/>
          <ac:spMkLst>
            <pc:docMk/>
            <pc:sldMk cId="249215503" sldId="275"/>
            <ac:spMk id="2" creationId="{00000000-0000-0000-0000-000000000000}"/>
          </ac:spMkLst>
        </pc:spChg>
        <pc:spChg chg="del">
          <ac:chgData name="Greg Scott" userId="c650d04ab2c8d8e3" providerId="LiveId" clId="{5A08DFB0-49D6-4D11-8B16-FF363DE2DC33}" dt="2022-08-23T01:40:56.704" v="22" actId="478"/>
          <ac:spMkLst>
            <pc:docMk/>
            <pc:sldMk cId="249215503" sldId="275"/>
            <ac:spMk id="3" creationId="{00000000-0000-0000-0000-000000000000}"/>
          </ac:spMkLst>
        </pc:spChg>
        <pc:picChg chg="del">
          <ac:chgData name="Greg Scott" userId="c650d04ab2c8d8e3" providerId="LiveId" clId="{5A08DFB0-49D6-4D11-8B16-FF363DE2DC33}" dt="2022-08-23T01:40:59.047" v="23" actId="478"/>
          <ac:picMkLst>
            <pc:docMk/>
            <pc:sldMk cId="249215503" sldId="275"/>
            <ac:picMk id="4" creationId="{281AA205-1468-737F-A7AB-DA32FD1D3414}"/>
          </ac:picMkLst>
        </pc:picChg>
        <pc:picChg chg="add mod">
          <ac:chgData name="Greg Scott" userId="c650d04ab2c8d8e3" providerId="LiveId" clId="{5A08DFB0-49D6-4D11-8B16-FF363DE2DC33}" dt="2022-08-23T01:41:42.550" v="28" actId="1076"/>
          <ac:picMkLst>
            <pc:docMk/>
            <pc:sldMk cId="249215503" sldId="275"/>
            <ac:picMk id="5" creationId="{6F9F59BB-D7E6-DB3A-A2BA-45B4E04C60F4}"/>
          </ac:picMkLst>
        </pc:picChg>
      </pc:sldChg>
      <pc:sldChg chg="add del">
        <pc:chgData name="Greg Scott" userId="c650d04ab2c8d8e3" providerId="LiveId" clId="{5A08DFB0-49D6-4D11-8B16-FF363DE2DC33}" dt="2022-08-23T01:37:11.484" v="4" actId="47"/>
        <pc:sldMkLst>
          <pc:docMk/>
          <pc:sldMk cId="2493669933" sldId="275"/>
        </pc:sldMkLst>
      </pc:sldChg>
    </pc:docChg>
  </pc:docChgLst>
  <pc:docChgLst>
    <pc:chgData name="Greg Scott" userId="c650d04ab2c8d8e3" providerId="LiveId" clId="{73545751-8131-43D2-BDAF-A1115BE1E118}"/>
    <pc:docChg chg="custSel addSld delSld modSld sldOrd">
      <pc:chgData name="Greg Scott" userId="c650d04ab2c8d8e3" providerId="LiveId" clId="{73545751-8131-43D2-BDAF-A1115BE1E118}" dt="2023-01-11T00:58:40.921" v="708"/>
      <pc:docMkLst>
        <pc:docMk/>
      </pc:docMkLst>
      <pc:sldChg chg="addSp delSp modSp mod">
        <pc:chgData name="Greg Scott" userId="c650d04ab2c8d8e3" providerId="LiveId" clId="{73545751-8131-43D2-BDAF-A1115BE1E118}" dt="2023-01-11T00:48:43.006" v="220" actId="403"/>
        <pc:sldMkLst>
          <pc:docMk/>
          <pc:sldMk cId="2234151949" sldId="263"/>
        </pc:sldMkLst>
        <pc:spChg chg="mod">
          <ac:chgData name="Greg Scott" userId="c650d04ab2c8d8e3" providerId="LiveId" clId="{73545751-8131-43D2-BDAF-A1115BE1E118}" dt="2023-01-11T00:48:43.006" v="220" actId="403"/>
          <ac:spMkLst>
            <pc:docMk/>
            <pc:sldMk cId="2234151949" sldId="263"/>
            <ac:spMk id="2" creationId="{00000000-0000-0000-0000-000000000000}"/>
          </ac:spMkLst>
        </pc:spChg>
        <pc:spChg chg="add mod">
          <ac:chgData name="Greg Scott" userId="c650d04ab2c8d8e3" providerId="LiveId" clId="{73545751-8131-43D2-BDAF-A1115BE1E118}" dt="2023-01-10T23:40:59.191" v="214" actId="1076"/>
          <ac:spMkLst>
            <pc:docMk/>
            <pc:sldMk cId="2234151949" sldId="263"/>
            <ac:spMk id="5" creationId="{E1B23996-48FA-FA40-F0AB-93703514342E}"/>
          </ac:spMkLst>
        </pc:spChg>
        <pc:spChg chg="add mod">
          <ac:chgData name="Greg Scott" userId="c650d04ab2c8d8e3" providerId="LiveId" clId="{73545751-8131-43D2-BDAF-A1115BE1E118}" dt="2023-01-10T23:41:03.867" v="215" actId="1076"/>
          <ac:spMkLst>
            <pc:docMk/>
            <pc:sldMk cId="2234151949" sldId="263"/>
            <ac:spMk id="6" creationId="{6FB36548-F95E-B1FC-8E9E-6C69C577A89D}"/>
          </ac:spMkLst>
        </pc:spChg>
        <pc:spChg chg="add mod">
          <ac:chgData name="Greg Scott" userId="c650d04ab2c8d8e3" providerId="LiveId" clId="{73545751-8131-43D2-BDAF-A1115BE1E118}" dt="2023-01-10T23:41:08.019" v="216" actId="1076"/>
          <ac:spMkLst>
            <pc:docMk/>
            <pc:sldMk cId="2234151949" sldId="263"/>
            <ac:spMk id="7" creationId="{4A071518-D86E-92CC-F006-B2439EC7B0B9}"/>
          </ac:spMkLst>
        </pc:spChg>
        <pc:spChg chg="add mod">
          <ac:chgData name="Greg Scott" userId="c650d04ab2c8d8e3" providerId="LiveId" clId="{73545751-8131-43D2-BDAF-A1115BE1E118}" dt="2023-01-10T23:41:12.821" v="217" actId="1076"/>
          <ac:spMkLst>
            <pc:docMk/>
            <pc:sldMk cId="2234151949" sldId="263"/>
            <ac:spMk id="8" creationId="{5E0C398F-3481-3B4E-6C0D-3F4AE0DDEE1E}"/>
          </ac:spMkLst>
        </pc:spChg>
        <pc:picChg chg="del">
          <ac:chgData name="Greg Scott" userId="c650d04ab2c8d8e3" providerId="LiveId" clId="{73545751-8131-43D2-BDAF-A1115BE1E118}" dt="2023-01-10T23:37:19.260" v="3" actId="478"/>
          <ac:picMkLst>
            <pc:docMk/>
            <pc:sldMk cId="2234151949" sldId="263"/>
            <ac:picMk id="3" creationId="{00000000-0000-0000-0000-000000000000}"/>
          </ac:picMkLst>
        </pc:picChg>
      </pc:sldChg>
      <pc:sldChg chg="ord">
        <pc:chgData name="Greg Scott" userId="c650d04ab2c8d8e3" providerId="LiveId" clId="{73545751-8131-43D2-BDAF-A1115BE1E118}" dt="2023-01-11T00:58:40.921" v="708"/>
        <pc:sldMkLst>
          <pc:docMk/>
          <pc:sldMk cId="2634249779" sldId="264"/>
        </pc:sldMkLst>
      </pc:sldChg>
      <pc:sldChg chg="new del">
        <pc:chgData name="Greg Scott" userId="c650d04ab2c8d8e3" providerId="LiveId" clId="{73545751-8131-43D2-BDAF-A1115BE1E118}" dt="2023-01-10T23:36:34.092" v="2" actId="47"/>
        <pc:sldMkLst>
          <pc:docMk/>
          <pc:sldMk cId="151369232" sldId="276"/>
        </pc:sldMkLst>
      </pc:sldChg>
      <pc:sldChg chg="add">
        <pc:chgData name="Greg Scott" userId="c650d04ab2c8d8e3" providerId="LiveId" clId="{73545751-8131-43D2-BDAF-A1115BE1E118}" dt="2023-01-10T23:36:31.103" v="1" actId="2890"/>
        <pc:sldMkLst>
          <pc:docMk/>
          <pc:sldMk cId="2306214241" sldId="277"/>
        </pc:sldMkLst>
      </pc:sldChg>
      <pc:sldChg chg="addSp delSp modSp add mod">
        <pc:chgData name="Greg Scott" userId="c650d04ab2c8d8e3" providerId="LiveId" clId="{73545751-8131-43D2-BDAF-A1115BE1E118}" dt="2023-01-11T00:53:35.120" v="486" actId="20577"/>
        <pc:sldMkLst>
          <pc:docMk/>
          <pc:sldMk cId="1915162614" sldId="278"/>
        </pc:sldMkLst>
        <pc:spChg chg="mod">
          <ac:chgData name="Greg Scott" userId="c650d04ab2c8d8e3" providerId="LiveId" clId="{73545751-8131-43D2-BDAF-A1115BE1E118}" dt="2023-01-11T00:48:34.532" v="219" actId="403"/>
          <ac:spMkLst>
            <pc:docMk/>
            <pc:sldMk cId="1915162614" sldId="278"/>
            <ac:spMk id="2" creationId="{00000000-0000-0000-0000-000000000000}"/>
          </ac:spMkLst>
        </pc:spChg>
        <pc:spChg chg="add mod">
          <ac:chgData name="Greg Scott" userId="c650d04ab2c8d8e3" providerId="LiveId" clId="{73545751-8131-43D2-BDAF-A1115BE1E118}" dt="2023-01-11T00:53:35.120" v="486" actId="20577"/>
          <ac:spMkLst>
            <pc:docMk/>
            <pc:sldMk cId="1915162614" sldId="278"/>
            <ac:spMk id="3" creationId="{239B30AD-E3DF-CF94-E5E1-2AE61F474E6E}"/>
          </ac:spMkLst>
        </pc:spChg>
        <pc:spChg chg="mod">
          <ac:chgData name="Greg Scott" userId="c650d04ab2c8d8e3" providerId="LiveId" clId="{73545751-8131-43D2-BDAF-A1115BE1E118}" dt="2023-01-11T00:49:28.825" v="250" actId="313"/>
          <ac:spMkLst>
            <pc:docMk/>
            <pc:sldMk cId="1915162614" sldId="278"/>
            <ac:spMk id="6" creationId="{6FB36548-F95E-B1FC-8E9E-6C69C577A89D}"/>
          </ac:spMkLst>
        </pc:spChg>
        <pc:spChg chg="del">
          <ac:chgData name="Greg Scott" userId="c650d04ab2c8d8e3" providerId="LiveId" clId="{73545751-8131-43D2-BDAF-A1115BE1E118}" dt="2023-01-11T00:48:51.589" v="221" actId="478"/>
          <ac:spMkLst>
            <pc:docMk/>
            <pc:sldMk cId="1915162614" sldId="278"/>
            <ac:spMk id="7" creationId="{4A071518-D86E-92CC-F006-B2439EC7B0B9}"/>
          </ac:spMkLst>
        </pc:spChg>
        <pc:spChg chg="del">
          <ac:chgData name="Greg Scott" userId="c650d04ab2c8d8e3" providerId="LiveId" clId="{73545751-8131-43D2-BDAF-A1115BE1E118}" dt="2023-01-11T00:48:55.044" v="222" actId="478"/>
          <ac:spMkLst>
            <pc:docMk/>
            <pc:sldMk cId="1915162614" sldId="278"/>
            <ac:spMk id="8" creationId="{5E0C398F-3481-3B4E-6C0D-3F4AE0DDEE1E}"/>
          </ac:spMkLst>
        </pc:spChg>
        <pc:spChg chg="add mod">
          <ac:chgData name="Greg Scott" userId="c650d04ab2c8d8e3" providerId="LiveId" clId="{73545751-8131-43D2-BDAF-A1115BE1E118}" dt="2023-01-11T00:53:00.081" v="481" actId="1076"/>
          <ac:spMkLst>
            <pc:docMk/>
            <pc:sldMk cId="1915162614" sldId="278"/>
            <ac:spMk id="10" creationId="{580C55D2-DAFF-8957-7FFD-C3C89C2E5973}"/>
          </ac:spMkLst>
        </pc:spChg>
      </pc:sldChg>
      <pc:sldChg chg="addSp modSp add mod">
        <pc:chgData name="Greg Scott" userId="c650d04ab2c8d8e3" providerId="LiveId" clId="{73545751-8131-43D2-BDAF-A1115BE1E118}" dt="2023-01-11T00:58:10.518" v="706" actId="1076"/>
        <pc:sldMkLst>
          <pc:docMk/>
          <pc:sldMk cId="2864939610" sldId="279"/>
        </pc:sldMkLst>
        <pc:spChg chg="mod">
          <ac:chgData name="Greg Scott" userId="c650d04ab2c8d8e3" providerId="LiveId" clId="{73545751-8131-43D2-BDAF-A1115BE1E118}" dt="2023-01-11T00:58:10.518" v="706" actId="1076"/>
          <ac:spMkLst>
            <pc:docMk/>
            <pc:sldMk cId="2864939610" sldId="279"/>
            <ac:spMk id="3" creationId="{239B30AD-E3DF-CF94-E5E1-2AE61F474E6E}"/>
          </ac:spMkLst>
        </pc:spChg>
        <pc:spChg chg="mod">
          <ac:chgData name="Greg Scott" userId="c650d04ab2c8d8e3" providerId="LiveId" clId="{73545751-8131-43D2-BDAF-A1115BE1E118}" dt="2023-01-11T00:51:12.351" v="443" actId="20577"/>
          <ac:spMkLst>
            <pc:docMk/>
            <pc:sldMk cId="2864939610" sldId="279"/>
            <ac:spMk id="5" creationId="{E1B23996-48FA-FA40-F0AB-93703514342E}"/>
          </ac:spMkLst>
        </pc:spChg>
        <pc:spChg chg="mod">
          <ac:chgData name="Greg Scott" userId="c650d04ab2c8d8e3" providerId="LiveId" clId="{73545751-8131-43D2-BDAF-A1115BE1E118}" dt="2023-01-11T00:57:10.974" v="652" actId="20577"/>
          <ac:spMkLst>
            <pc:docMk/>
            <pc:sldMk cId="2864939610" sldId="279"/>
            <ac:spMk id="6" creationId="{6FB36548-F95E-B1FC-8E9E-6C69C577A89D}"/>
          </ac:spMkLst>
        </pc:spChg>
        <pc:spChg chg="add mod">
          <ac:chgData name="Greg Scott" userId="c650d04ab2c8d8e3" providerId="LiveId" clId="{73545751-8131-43D2-BDAF-A1115BE1E118}" dt="2023-01-11T00:58:05.454" v="705" actId="1076"/>
          <ac:spMkLst>
            <pc:docMk/>
            <pc:sldMk cId="2864939610" sldId="279"/>
            <ac:spMk id="8" creationId="{E2624FC3-90E4-2602-7EC5-78D9553A6252}"/>
          </ac:spMkLst>
        </pc:spChg>
      </pc:sldChg>
      <pc:sldChg chg="new del ord">
        <pc:chgData name="Greg Scott" userId="c650d04ab2c8d8e3" providerId="LiveId" clId="{73545751-8131-43D2-BDAF-A1115BE1E118}" dt="2023-01-11T00:51:26.079" v="447" actId="47"/>
        <pc:sldMkLst>
          <pc:docMk/>
          <pc:sldMk cId="2664348252" sldId="280"/>
        </pc:sldMkLst>
      </pc:sldChg>
    </pc:docChg>
  </pc:docChgLst>
  <pc:docChgLst>
    <pc:chgData name="Greg Scott" userId="c650d04ab2c8d8e3" providerId="LiveId" clId="{D614DF25-1668-4D5D-9FA3-1342236A914A}"/>
    <pc:docChg chg="custSel addSld delSld modSld sldOrd">
      <pc:chgData name="Greg Scott" userId="c650d04ab2c8d8e3" providerId="LiveId" clId="{D614DF25-1668-4D5D-9FA3-1342236A914A}" dt="2023-01-17T01:51:04.740" v="481" actId="47"/>
      <pc:docMkLst>
        <pc:docMk/>
      </pc:docMkLst>
      <pc:sldChg chg="modSp mod">
        <pc:chgData name="Greg Scott" userId="c650d04ab2c8d8e3" providerId="LiveId" clId="{D614DF25-1668-4D5D-9FA3-1342236A914A}" dt="2023-01-17T01:42:17.652" v="4" actId="1076"/>
        <pc:sldMkLst>
          <pc:docMk/>
          <pc:sldMk cId="100472832" sldId="269"/>
        </pc:sldMkLst>
        <pc:spChg chg="mod">
          <ac:chgData name="Greg Scott" userId="c650d04ab2c8d8e3" providerId="LiveId" clId="{D614DF25-1668-4D5D-9FA3-1342236A914A}" dt="2023-01-17T01:42:17.652" v="4" actId="1076"/>
          <ac:spMkLst>
            <pc:docMk/>
            <pc:sldMk cId="100472832" sldId="269"/>
            <ac:spMk id="3" creationId="{00000000-0000-0000-0000-000000000000}"/>
          </ac:spMkLst>
        </pc:spChg>
      </pc:sldChg>
      <pc:sldChg chg="add del ord">
        <pc:chgData name="Greg Scott" userId="c650d04ab2c8d8e3" providerId="LiveId" clId="{D614DF25-1668-4D5D-9FA3-1342236A914A}" dt="2023-01-17T01:40:33.941" v="3" actId="47"/>
        <pc:sldMkLst>
          <pc:docMk/>
          <pc:sldMk cId="899703557" sldId="280"/>
        </pc:sldMkLst>
      </pc:sldChg>
      <pc:sldChg chg="delSp modSp add del mod ord">
        <pc:chgData name="Greg Scott" userId="c650d04ab2c8d8e3" providerId="LiveId" clId="{D614DF25-1668-4D5D-9FA3-1342236A914A}" dt="2023-01-17T01:51:04.740" v="481" actId="47"/>
        <pc:sldMkLst>
          <pc:docMk/>
          <pc:sldMk cId="3164171595" sldId="280"/>
        </pc:sldMkLst>
        <pc:spChg chg="mod">
          <ac:chgData name="Greg Scott" userId="c650d04ab2c8d8e3" providerId="LiveId" clId="{D614DF25-1668-4D5D-9FA3-1342236A914A}" dt="2023-01-17T01:43:05.219" v="55" actId="20577"/>
          <ac:spMkLst>
            <pc:docMk/>
            <pc:sldMk cId="3164171595" sldId="280"/>
            <ac:spMk id="2" creationId="{00000000-0000-0000-0000-000000000000}"/>
          </ac:spMkLst>
        </pc:spChg>
        <pc:spChg chg="mod">
          <ac:chgData name="Greg Scott" userId="c650d04ab2c8d8e3" providerId="LiveId" clId="{D614DF25-1668-4D5D-9FA3-1342236A914A}" dt="2023-01-17T01:50:12.460" v="425" actId="20577"/>
          <ac:spMkLst>
            <pc:docMk/>
            <pc:sldMk cId="3164171595" sldId="280"/>
            <ac:spMk id="3" creationId="{239B30AD-E3DF-CF94-E5E1-2AE61F474E6E}"/>
          </ac:spMkLst>
        </pc:spChg>
        <pc:spChg chg="mod">
          <ac:chgData name="Greg Scott" userId="c650d04ab2c8d8e3" providerId="LiveId" clId="{D614DF25-1668-4D5D-9FA3-1342236A914A}" dt="2023-01-17T01:49:19.217" v="329" actId="14100"/>
          <ac:spMkLst>
            <pc:docMk/>
            <pc:sldMk cId="3164171595" sldId="280"/>
            <ac:spMk id="5" creationId="{E1B23996-48FA-FA40-F0AB-93703514342E}"/>
          </ac:spMkLst>
        </pc:spChg>
        <pc:spChg chg="mod">
          <ac:chgData name="Greg Scott" userId="c650d04ab2c8d8e3" providerId="LiveId" clId="{D614DF25-1668-4D5D-9FA3-1342236A914A}" dt="2023-01-17T01:49:34.269" v="334" actId="14100"/>
          <ac:spMkLst>
            <pc:docMk/>
            <pc:sldMk cId="3164171595" sldId="280"/>
            <ac:spMk id="6" creationId="{6FB36548-F95E-B1FC-8E9E-6C69C577A89D}"/>
          </ac:spMkLst>
        </pc:spChg>
        <pc:spChg chg="del mod">
          <ac:chgData name="Greg Scott" userId="c650d04ab2c8d8e3" providerId="LiveId" clId="{D614DF25-1668-4D5D-9FA3-1342236A914A}" dt="2023-01-17T01:51:00.189" v="480" actId="478"/>
          <ac:spMkLst>
            <pc:docMk/>
            <pc:sldMk cId="3164171595" sldId="280"/>
            <ac:spMk id="8" creationId="{E2624FC3-90E4-2602-7EC5-78D9553A625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E8FB07-982C-A825-C483-537FC19342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151D62-DCFD-2920-D333-C86E7C7C53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8B57FF-8AEA-4201-92D3-883A280656D7}" type="datetimeFigureOut">
              <a:rPr lang="en-US" smtClean="0"/>
              <a:t>1/16/2023</a:t>
            </a:fld>
            <a:endParaRPr lang="en-US"/>
          </a:p>
        </p:txBody>
      </p:sp>
      <p:sp>
        <p:nvSpPr>
          <p:cNvPr id="4" name="Footer Placeholder 3">
            <a:extLst>
              <a:ext uri="{FF2B5EF4-FFF2-40B4-BE49-F238E27FC236}">
                <a16:creationId xmlns:a16="http://schemas.microsoft.com/office/drawing/2014/main" id="{C8614DC9-C540-7435-E876-E14B39B21F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a:extLst>
              <a:ext uri="{FF2B5EF4-FFF2-40B4-BE49-F238E27FC236}">
                <a16:creationId xmlns:a16="http://schemas.microsoft.com/office/drawing/2014/main" id="{6F620121-2FBF-E94A-698A-F7E633FC85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57B65F-4071-4EE5-BDB1-FACDD5E4FE46}" type="slidenum">
              <a:rPr lang="en-US" smtClean="0"/>
              <a:t>‹#›</a:t>
            </a:fld>
            <a:endParaRPr lang="en-US"/>
          </a:p>
        </p:txBody>
      </p:sp>
    </p:spTree>
    <p:extLst>
      <p:ext uri="{BB962C8B-B14F-4D97-AF65-F5344CB8AC3E}">
        <p14:creationId xmlns:p14="http://schemas.microsoft.com/office/powerpoint/2010/main" val="2610439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D2660-1534-41C5-BC52-F2E3C44A7574}" type="datetimeFigureOut">
              <a:rPr lang="en-US" smtClean="0"/>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77F75-7644-46E2-AAE1-7F171693044A}" type="slidenum">
              <a:rPr lang="en-US" smtClean="0"/>
              <a:t>‹#›</a:t>
            </a:fld>
            <a:endParaRPr lang="en-US"/>
          </a:p>
        </p:txBody>
      </p:sp>
    </p:spTree>
    <p:extLst>
      <p:ext uri="{BB962C8B-B14F-4D97-AF65-F5344CB8AC3E}">
        <p14:creationId xmlns:p14="http://schemas.microsoft.com/office/powerpoint/2010/main" val="25729933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CD94DC-A234-FFBB-7BDF-18EA363BD74B}"/>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5" name="Footer Placeholder 4">
            <a:extLst>
              <a:ext uri="{FF2B5EF4-FFF2-40B4-BE49-F238E27FC236}">
                <a16:creationId xmlns:a16="http://schemas.microsoft.com/office/drawing/2014/main" id="{E561A410-B6C3-712A-E875-1351A96AB2C6}"/>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B5ADDB16-B0CA-9549-53D4-F95DA42D9BCC}"/>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410813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E4A58C-7503-9183-20C4-E3734562ADE6}"/>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6" name="Footer Placeholder 4">
            <a:extLst>
              <a:ext uri="{FF2B5EF4-FFF2-40B4-BE49-F238E27FC236}">
                <a16:creationId xmlns:a16="http://schemas.microsoft.com/office/drawing/2014/main" id="{9EF77F89-B7A2-1A05-A870-146A05870C0F}"/>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3377BD47-9133-F879-5DC6-F790B5A9AA7F}"/>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17713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3">
            <a:extLst>
              <a:ext uri="{FF2B5EF4-FFF2-40B4-BE49-F238E27FC236}">
                <a16:creationId xmlns:a16="http://schemas.microsoft.com/office/drawing/2014/main" id="{703B6064-14CD-119E-34F3-E37B56F3B51F}"/>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4" name="Footer Placeholder 4">
            <a:extLst>
              <a:ext uri="{FF2B5EF4-FFF2-40B4-BE49-F238E27FC236}">
                <a16:creationId xmlns:a16="http://schemas.microsoft.com/office/drawing/2014/main" id="{C022777A-2287-90CB-06E9-5AB77A2765B0}"/>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A4EBBC29-7C0A-24C4-BFD7-315A0D27E70E}"/>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15024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A7B6BE-0B16-CB31-FC1C-BE3C013C636C}"/>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4" name="TextBox 3">
            <a:extLst>
              <a:ext uri="{FF2B5EF4-FFF2-40B4-BE49-F238E27FC236}">
                <a16:creationId xmlns:a16="http://schemas.microsoft.com/office/drawing/2014/main" id="{F8D07482-6C86-3280-BDF2-B4B48DFBBE19}"/>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5F6C919-6F9D-463E-3C75-CAB4C9319E46}"/>
              </a:ext>
            </a:extLst>
          </p:cNvPr>
          <p:cNvSpPr>
            <a:spLocks noGrp="1"/>
          </p:cNvSpPr>
          <p:nvPr>
            <p:ph type="dt" sz="half" idx="15"/>
          </p:nvPr>
        </p:nvSpPr>
        <p:spPr/>
        <p:txBody>
          <a:bodyPr/>
          <a:lstStyle>
            <a:lvl1pPr>
              <a:defRPr/>
            </a:lvl1pPr>
          </a:lstStyle>
          <a:p>
            <a:fld id="{D2ADD3BC-6A43-B941-8E12-B4313E60019A}" type="datetimeFigureOut">
              <a:rPr lang="en-US" smtClean="0"/>
              <a:t>1/16/2023</a:t>
            </a:fld>
            <a:endParaRPr lang="en-US"/>
          </a:p>
        </p:txBody>
      </p:sp>
      <p:sp>
        <p:nvSpPr>
          <p:cNvPr id="6" name="Footer Placeholder 4">
            <a:extLst>
              <a:ext uri="{FF2B5EF4-FFF2-40B4-BE49-F238E27FC236}">
                <a16:creationId xmlns:a16="http://schemas.microsoft.com/office/drawing/2014/main" id="{62483997-FBCE-45C4-B9F8-1023C9419E60}"/>
              </a:ext>
            </a:extLst>
          </p:cNvPr>
          <p:cNvSpPr>
            <a:spLocks noGrp="1"/>
          </p:cNvSpPr>
          <p:nvPr>
            <p:ph type="ftr" sz="quarter" idx="16"/>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8ED143DA-316A-9D65-C9D2-C8146855ACCD}"/>
              </a:ext>
            </a:extLst>
          </p:cNvPr>
          <p:cNvSpPr>
            <a:spLocks noGrp="1"/>
          </p:cNvSpPr>
          <p:nvPr>
            <p:ph type="sldNum" sz="quarter" idx="17"/>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319352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A9353-1087-D352-14D2-DD67E13F1E15}"/>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5" name="Footer Placeholder 4">
            <a:extLst>
              <a:ext uri="{FF2B5EF4-FFF2-40B4-BE49-F238E27FC236}">
                <a16:creationId xmlns:a16="http://schemas.microsoft.com/office/drawing/2014/main" id="{62DF4888-0A42-4959-7E5C-1656FD283CE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58944EF7-7DC0-8C7E-2320-44CB7A7301B7}"/>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835481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B50105-F385-5DCD-040B-DC3F31E0E1BB}"/>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E789A21-EABF-09DD-3DC8-98DDCE0FDB8A}"/>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D2654780-2F1B-1DD6-7236-0C1F09D82B56}"/>
              </a:ext>
            </a:extLst>
          </p:cNvPr>
          <p:cNvSpPr>
            <a:spLocks noGrp="1"/>
          </p:cNvSpPr>
          <p:nvPr>
            <p:ph type="dt" sz="half" idx="18"/>
          </p:nvPr>
        </p:nvSpPr>
        <p:spPr/>
        <p:txBody>
          <a:bodyPr/>
          <a:lstStyle>
            <a:lvl1pPr>
              <a:defRPr/>
            </a:lvl1pPr>
          </a:lstStyle>
          <a:p>
            <a:fld id="{D2ADD3BC-6A43-B941-8E12-B4313E60019A}" type="datetimeFigureOut">
              <a:rPr lang="en-US" smtClean="0"/>
              <a:t>1/16/2023</a:t>
            </a:fld>
            <a:endParaRPr lang="en-US"/>
          </a:p>
        </p:txBody>
      </p:sp>
      <p:sp>
        <p:nvSpPr>
          <p:cNvPr id="8" name="Footer Placeholder 4">
            <a:extLst>
              <a:ext uri="{FF2B5EF4-FFF2-40B4-BE49-F238E27FC236}">
                <a16:creationId xmlns:a16="http://schemas.microsoft.com/office/drawing/2014/main" id="{9D1EB0C0-CB7B-4D21-223C-4F1E025DB7BE}"/>
              </a:ext>
            </a:extLst>
          </p:cNvPr>
          <p:cNvSpPr>
            <a:spLocks noGrp="1"/>
          </p:cNvSpPr>
          <p:nvPr>
            <p:ph type="ftr" sz="quarter" idx="19"/>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C305E0B4-79BE-5872-34BF-463C3EF5C1E1}"/>
              </a:ext>
            </a:extLst>
          </p:cNvPr>
          <p:cNvSpPr>
            <a:spLocks noGrp="1"/>
          </p:cNvSpPr>
          <p:nvPr>
            <p:ph type="sldNum" sz="quarter" idx="20"/>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275849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40EF0D2-EA84-8F55-B215-6F6A6DD0C818}"/>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02A4076-5AB4-BF13-8A34-469291F3EED7}"/>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C8D1FA62-1411-3423-1FDD-1C85BCF70E39}"/>
              </a:ext>
            </a:extLst>
          </p:cNvPr>
          <p:cNvSpPr>
            <a:spLocks noGrp="1"/>
          </p:cNvSpPr>
          <p:nvPr>
            <p:ph type="dt" sz="half" idx="23"/>
          </p:nvPr>
        </p:nvSpPr>
        <p:spPr/>
        <p:txBody>
          <a:bodyPr/>
          <a:lstStyle>
            <a:lvl1pPr>
              <a:defRPr/>
            </a:lvl1pPr>
          </a:lstStyle>
          <a:p>
            <a:fld id="{D2ADD3BC-6A43-B941-8E12-B4313E60019A}" type="datetimeFigureOut">
              <a:rPr lang="en-US" smtClean="0"/>
              <a:t>1/16/2023</a:t>
            </a:fld>
            <a:endParaRPr lang="en-US"/>
          </a:p>
        </p:txBody>
      </p:sp>
      <p:sp>
        <p:nvSpPr>
          <p:cNvPr id="8" name="Footer Placeholder 4">
            <a:extLst>
              <a:ext uri="{FF2B5EF4-FFF2-40B4-BE49-F238E27FC236}">
                <a16:creationId xmlns:a16="http://schemas.microsoft.com/office/drawing/2014/main" id="{DE60FBF7-F96E-E90D-FADC-FA2CAE55C513}"/>
              </a:ext>
            </a:extLst>
          </p:cNvPr>
          <p:cNvSpPr>
            <a:spLocks noGrp="1"/>
          </p:cNvSpPr>
          <p:nvPr>
            <p:ph type="ftr" sz="quarter" idx="24"/>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55D801AC-6992-5C6A-F4D8-1793BEAE6C0F}"/>
              </a:ext>
            </a:extLst>
          </p:cNvPr>
          <p:cNvSpPr>
            <a:spLocks noGrp="1"/>
          </p:cNvSpPr>
          <p:nvPr>
            <p:ph type="sldNum" sz="quarter" idx="25"/>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1973652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C75C83-92DD-EE7F-2489-50BF7F43A664}"/>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5" name="Footer Placeholder 4">
            <a:extLst>
              <a:ext uri="{FF2B5EF4-FFF2-40B4-BE49-F238E27FC236}">
                <a16:creationId xmlns:a16="http://schemas.microsoft.com/office/drawing/2014/main" id="{8A5B8742-EFED-A6E5-A7BD-B6952B81C1E9}"/>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1C56B9E-E01A-A98E-F81E-96042666B63D}"/>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939708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25024CA-0D39-3E88-0061-52036F171DB6}"/>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5" name="Footer Placeholder 4">
            <a:extLst>
              <a:ext uri="{FF2B5EF4-FFF2-40B4-BE49-F238E27FC236}">
                <a16:creationId xmlns:a16="http://schemas.microsoft.com/office/drawing/2014/main" id="{93BACAC8-FE98-8D50-51FA-3D4DC33A0B4E}"/>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10DB2493-888A-72C8-2917-34C9D8CE0DF6}"/>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256559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DAE58B9-38C0-3828-32F9-665CDF846538}"/>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5" name="Footer Placeholder 4">
            <a:extLst>
              <a:ext uri="{FF2B5EF4-FFF2-40B4-BE49-F238E27FC236}">
                <a16:creationId xmlns:a16="http://schemas.microsoft.com/office/drawing/2014/main" id="{09DF7701-5DDE-2D92-0835-CEA17FF5F05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5FB7C031-5A2F-7371-06BA-6A1117E54BB7}"/>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54288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05FC8C-77F7-6E2E-D13D-B34BFD64688A}"/>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5" name="Footer Placeholder 4">
            <a:extLst>
              <a:ext uri="{FF2B5EF4-FFF2-40B4-BE49-F238E27FC236}">
                <a16:creationId xmlns:a16="http://schemas.microsoft.com/office/drawing/2014/main" id="{1FDF5F32-DC04-E3CC-22FA-0EF27EE3F544}"/>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919F2F6-5B79-002F-6184-D7D4A3E8B78D}"/>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286129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68CA7E2-0237-2F3C-9669-C6064A311637}"/>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6" name="Footer Placeholder 4">
            <a:extLst>
              <a:ext uri="{FF2B5EF4-FFF2-40B4-BE49-F238E27FC236}">
                <a16:creationId xmlns:a16="http://schemas.microsoft.com/office/drawing/2014/main" id="{61FD763B-F612-FE53-68F3-15A503006DE9}"/>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0DD19351-A743-AC65-731F-F4E230F81D66}"/>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326833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A587573-2EB0-D2B5-DCF5-8334BC09D6CD}"/>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8" name="Footer Placeholder 4">
            <a:extLst>
              <a:ext uri="{FF2B5EF4-FFF2-40B4-BE49-F238E27FC236}">
                <a16:creationId xmlns:a16="http://schemas.microsoft.com/office/drawing/2014/main" id="{648885DA-ED74-125E-9085-4C147A850296}"/>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C7D80929-D208-2F6A-3BFC-39AEC8198FAC}"/>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178321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FC850A9-5733-14C0-84DD-A6052F7B5D8B}"/>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4" name="Footer Placeholder 4">
            <a:extLst>
              <a:ext uri="{FF2B5EF4-FFF2-40B4-BE49-F238E27FC236}">
                <a16:creationId xmlns:a16="http://schemas.microsoft.com/office/drawing/2014/main" id="{6246B929-BF74-6691-3E38-08E068A030F1}"/>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47FB7AB7-5395-B967-E289-F4C9E97760AF}"/>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413416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62BF33E-7810-2F26-ED7E-3A5F0A20AE8D}"/>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3" name="Footer Placeholder 4">
            <a:extLst>
              <a:ext uri="{FF2B5EF4-FFF2-40B4-BE49-F238E27FC236}">
                <a16:creationId xmlns:a16="http://schemas.microsoft.com/office/drawing/2014/main" id="{5B7619FD-68B8-9FF5-65A3-A2AB4FA3BEAD}"/>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774EE1FD-4CEC-C875-29CD-3805A5981636}"/>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259287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D4A2B7D-46D3-1DB5-ADD6-EF2992FA3536}"/>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6" name="Footer Placeholder 4">
            <a:extLst>
              <a:ext uri="{FF2B5EF4-FFF2-40B4-BE49-F238E27FC236}">
                <a16:creationId xmlns:a16="http://schemas.microsoft.com/office/drawing/2014/main" id="{9866CA60-7E08-D2C9-0387-CE30FCC9E545}"/>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8C09C547-5B6D-4EF2-280D-2E0A1A2AE0A1}"/>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28786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A7158E2-686F-4640-145F-BB91D89A5742}"/>
              </a:ext>
            </a:extLst>
          </p:cNvPr>
          <p:cNvSpPr>
            <a:spLocks noGrp="1"/>
          </p:cNvSpPr>
          <p:nvPr>
            <p:ph type="dt" sz="half" idx="10"/>
          </p:nvPr>
        </p:nvSpPr>
        <p:spPr/>
        <p:txBody>
          <a:bodyPr/>
          <a:lstStyle>
            <a:lvl1pPr>
              <a:defRPr/>
            </a:lvl1pPr>
          </a:lstStyle>
          <a:p>
            <a:fld id="{D2ADD3BC-6A43-B941-8E12-B4313E60019A}" type="datetimeFigureOut">
              <a:rPr lang="en-US" smtClean="0"/>
              <a:t>1/16/2023</a:t>
            </a:fld>
            <a:endParaRPr lang="en-US"/>
          </a:p>
        </p:txBody>
      </p:sp>
      <p:sp>
        <p:nvSpPr>
          <p:cNvPr id="6" name="Footer Placeholder 4">
            <a:extLst>
              <a:ext uri="{FF2B5EF4-FFF2-40B4-BE49-F238E27FC236}">
                <a16:creationId xmlns:a16="http://schemas.microsoft.com/office/drawing/2014/main" id="{A817ED5C-A19D-5BBA-06FD-CC024794008B}"/>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B31F5E7A-4298-3C58-700B-FAC53F631310}"/>
              </a:ext>
            </a:extLst>
          </p:cNvPr>
          <p:cNvSpPr>
            <a:spLocks noGrp="1"/>
          </p:cNvSpPr>
          <p:nvPr>
            <p:ph type="sldNum" sz="quarter" idx="12"/>
          </p:nvPr>
        </p:nvSpPr>
        <p:spPr/>
        <p:txBody>
          <a:bodyPr/>
          <a:lstStyle>
            <a:lvl1pPr>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335573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644B8CB-75E2-D453-4053-8F3C71A820AF}"/>
              </a:ext>
            </a:extLst>
          </p:cNvPr>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A88652BD-3363-F781-466A-8D8F94E6E552}"/>
              </a:ext>
            </a:extLst>
          </p:cNvPr>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B1576333-6D38-3C9E-C4E8-635F28E4EB01}"/>
              </a:ext>
            </a:extLst>
          </p:cNvPr>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486058FF-0FCD-ACB0-86C9-6BA3ADBA865D}"/>
              </a:ext>
            </a:extLst>
          </p:cNvPr>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7AA27AD4-BCDE-FBB1-D793-54986DC0827F}"/>
              </a:ext>
            </a:extLst>
          </p:cNvPr>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42B4E326-6AEF-2901-74C6-B42B66C83ED6}"/>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F4AA57B0-28B7-6DE6-C6C8-16D7D5B62188}"/>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3" name="Text Placeholder 2">
            <a:extLst>
              <a:ext uri="{FF2B5EF4-FFF2-40B4-BE49-F238E27FC236}">
                <a16:creationId xmlns:a16="http://schemas.microsoft.com/office/drawing/2014/main" id="{A2BD1A7B-1E2D-670C-AF79-F8D1AE8B30FE}"/>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5931F10-28DF-A442-50AE-491C42C6DF84}"/>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fld id="{D2ADD3BC-6A43-B941-8E12-B4313E60019A}" type="datetimeFigureOut">
              <a:rPr lang="en-US" smtClean="0"/>
              <a:t>1/16/2023</a:t>
            </a:fld>
            <a:endParaRPr lang="en-US"/>
          </a:p>
        </p:txBody>
      </p:sp>
      <p:sp>
        <p:nvSpPr>
          <p:cNvPr id="5" name="Footer Placeholder 4">
            <a:extLst>
              <a:ext uri="{FF2B5EF4-FFF2-40B4-BE49-F238E27FC236}">
                <a16:creationId xmlns:a16="http://schemas.microsoft.com/office/drawing/2014/main" id="{DA4916DA-F5A2-A009-9E6A-6A2C35F03212}"/>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03EC628A-A49F-F645-B694-49B77F2EEE64}"/>
              </a:ext>
            </a:extLst>
          </p:cNvPr>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a:solidFill>
                  <a:schemeClr val="tx1">
                    <a:tint val="75000"/>
                  </a:schemeClr>
                </a:solidFill>
                <a:latin typeface="+mn-lt"/>
              </a:defRPr>
            </a:lvl1pPr>
          </a:lstStyle>
          <a:p>
            <a:fld id="{5D764660-C15F-5C46-B3CE-A24BF3D83F3F}" type="slidenum">
              <a:rPr lang="en-US" smtClean="0"/>
              <a:t>‹#›</a:t>
            </a:fld>
            <a:endParaRPr lang="en-US"/>
          </a:p>
        </p:txBody>
      </p:sp>
    </p:spTree>
    <p:extLst>
      <p:ext uri="{BB962C8B-B14F-4D97-AF65-F5344CB8AC3E}">
        <p14:creationId xmlns:p14="http://schemas.microsoft.com/office/powerpoint/2010/main" val="2851515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bGURPuoXgW4?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RVBPgvY3TbU?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chemeClr val="bg1"/>
                </a:solidFill>
              </a:rPr>
              <a:t>[ 2.3 ] Centrally Planned</a:t>
            </a:r>
            <a:r>
              <a:rPr lang="en-US" sz="2400" b="1" dirty="0">
                <a:solidFill>
                  <a:srgbClr val="DC0202"/>
                </a:solidFill>
              </a:rPr>
              <a:t> </a:t>
            </a:r>
            <a:r>
              <a:rPr lang="en-US" sz="2400" b="1" dirty="0"/>
              <a:t>Economies</a:t>
            </a:r>
          </a:p>
        </p:txBody>
      </p:sp>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ECON_SC_L03_R105063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90560" cy="4188460"/>
          </a:xfrm>
          <a:prstGeom prst="rect">
            <a:avLst/>
          </a:prstGeom>
        </p:spPr>
      </p:pic>
    </p:spTree>
    <p:extLst>
      <p:ext uri="{BB962C8B-B14F-4D97-AF65-F5344CB8AC3E}">
        <p14:creationId xmlns:p14="http://schemas.microsoft.com/office/powerpoint/2010/main" val="307104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35038"/>
            <a:ext cx="7620000" cy="461665"/>
          </a:xfrm>
          <a:prstGeom prst="rect">
            <a:avLst/>
          </a:prstGeom>
          <a:noFill/>
        </p:spPr>
        <p:txBody>
          <a:bodyPr vert="horz" rtlCol="0">
            <a:spAutoFit/>
          </a:bodyPr>
          <a:lstStyle/>
          <a:p>
            <a:r>
              <a:rPr lang="en-US" sz="2400" b="1" dirty="0">
                <a:solidFill>
                  <a:schemeClr val="bg1"/>
                </a:solidFill>
              </a:rPr>
              <a:t>Disadvantages of Central Planning</a:t>
            </a:r>
          </a:p>
        </p:txBody>
      </p:sp>
      <p:pic>
        <p:nvPicPr>
          <p:cNvPr id="5" name="Online Media 4" title="5 Socialism Myths: Part 2">
            <a:hlinkClick r:id="" action="ppaction://media"/>
            <a:extLst>
              <a:ext uri="{FF2B5EF4-FFF2-40B4-BE49-F238E27FC236}">
                <a16:creationId xmlns:a16="http://schemas.microsoft.com/office/drawing/2014/main" id="{6F9F59BB-D7E6-DB3A-A2BA-45B4E04C60F4}"/>
              </a:ext>
            </a:extLst>
          </p:cNvPr>
          <p:cNvPicPr>
            <a:picLocks noRot="1" noChangeAspect="1"/>
          </p:cNvPicPr>
          <p:nvPr>
            <a:videoFile r:link="rId1"/>
          </p:nvPr>
        </p:nvPicPr>
        <p:blipFill>
          <a:blip r:embed="rId3"/>
          <a:stretch>
            <a:fillRect/>
          </a:stretch>
        </p:blipFill>
        <p:spPr>
          <a:xfrm>
            <a:off x="469639" y="1335315"/>
            <a:ext cx="8494496" cy="4799390"/>
          </a:xfrm>
          <a:prstGeom prst="rect">
            <a:avLst/>
          </a:prstGeom>
        </p:spPr>
      </p:pic>
    </p:spTree>
    <p:extLst>
      <p:ext uri="{BB962C8B-B14F-4D97-AF65-F5344CB8AC3E}">
        <p14:creationId xmlns:p14="http://schemas.microsoft.com/office/powerpoint/2010/main" val="2492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376" y="1117600"/>
            <a:ext cx="7575247" cy="3970318"/>
          </a:xfrm>
          <a:prstGeom prst="rect">
            <a:avLst/>
          </a:prstGeom>
          <a:noFill/>
        </p:spPr>
        <p:txBody>
          <a:bodyPr vert="horz" wrap="square" rtlCol="0">
            <a:spAutoFit/>
          </a:bodyPr>
          <a:lstStyle/>
          <a:p>
            <a:r>
              <a:rPr lang="en-US" sz="2800" b="1" dirty="0">
                <a:solidFill>
                  <a:schemeClr val="bg1"/>
                </a:solidFill>
              </a:rPr>
              <a:t>Answer the three (3) questions on the Government Regulation of the U.S. Economy.  </a:t>
            </a:r>
          </a:p>
          <a:p>
            <a:endParaRPr lang="en-US" sz="2800" b="1" dirty="0">
              <a:solidFill>
                <a:schemeClr val="bg1"/>
              </a:solidFill>
            </a:endParaRPr>
          </a:p>
          <a:p>
            <a:endParaRPr lang="en-US" sz="2800" b="1" dirty="0">
              <a:solidFill>
                <a:schemeClr val="bg1"/>
              </a:solidFill>
            </a:endParaRPr>
          </a:p>
          <a:p>
            <a:r>
              <a:rPr lang="en-US" sz="2800" b="1" dirty="0">
                <a:solidFill>
                  <a:schemeClr val="bg1"/>
                </a:solidFill>
              </a:rPr>
              <a:t>On the back you are to describe the role (what each agency does) of each government agency listed.  You may use your device with a partner or by yourself.  </a:t>
            </a:r>
          </a:p>
        </p:txBody>
      </p:sp>
    </p:spTree>
    <p:extLst>
      <p:ext uri="{BB962C8B-B14F-4D97-AF65-F5344CB8AC3E}">
        <p14:creationId xmlns:p14="http://schemas.microsoft.com/office/powerpoint/2010/main" val="108289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523220"/>
          </a:xfrm>
          <a:prstGeom prst="rect">
            <a:avLst/>
          </a:prstGeom>
          <a:noFill/>
        </p:spPr>
        <p:txBody>
          <a:bodyPr vert="horz" rtlCol="0">
            <a:spAutoFit/>
          </a:bodyPr>
          <a:lstStyle/>
          <a:p>
            <a:r>
              <a:rPr lang="en-US" sz="2800" b="1" dirty="0">
                <a:solidFill>
                  <a:schemeClr val="bg1"/>
                </a:solidFill>
              </a:rPr>
              <a:t>How Socialism and Communism Differ</a:t>
            </a:r>
          </a:p>
        </p:txBody>
      </p:sp>
      <p:sp>
        <p:nvSpPr>
          <p:cNvPr id="4" name="TextBox 3"/>
          <p:cNvSpPr txBox="1"/>
          <p:nvPr/>
        </p:nvSpPr>
        <p:spPr>
          <a:xfrm>
            <a:off x="1582057" y="5974394"/>
            <a:ext cx="8180009" cy="307777"/>
          </a:xfrm>
          <a:prstGeom prst="rect">
            <a:avLst/>
          </a:prstGeom>
          <a:noFill/>
        </p:spPr>
        <p:txBody>
          <a:bodyPr vert="horz" wrap="square" rtlCol="0">
            <a:spAutoFit/>
          </a:bodyPr>
          <a:lstStyle/>
          <a:p>
            <a:r>
              <a:rPr lang="en-US" sz="1400" dirty="0"/>
              <a:t>Socialism/Communism has killed over 100 Million people in the 20</a:t>
            </a:r>
            <a:r>
              <a:rPr lang="en-US" sz="1400" baseline="30000" dirty="0"/>
              <a:t>th</a:t>
            </a:r>
            <a:r>
              <a:rPr lang="en-US" sz="1400" dirty="0"/>
              <a:t> Century!</a:t>
            </a:r>
          </a:p>
        </p:txBody>
      </p:sp>
      <p:sp>
        <p:nvSpPr>
          <p:cNvPr id="5" name="TextBox 4">
            <a:extLst>
              <a:ext uri="{FF2B5EF4-FFF2-40B4-BE49-F238E27FC236}">
                <a16:creationId xmlns:a16="http://schemas.microsoft.com/office/drawing/2014/main" id="{E1B23996-48FA-FA40-F0AB-93703514342E}"/>
              </a:ext>
            </a:extLst>
          </p:cNvPr>
          <p:cNvSpPr txBox="1"/>
          <p:nvPr/>
        </p:nvSpPr>
        <p:spPr>
          <a:xfrm>
            <a:off x="852715" y="1389614"/>
            <a:ext cx="3841447" cy="523220"/>
          </a:xfrm>
          <a:prstGeom prst="rect">
            <a:avLst/>
          </a:prstGeom>
          <a:noFill/>
        </p:spPr>
        <p:txBody>
          <a:bodyPr wrap="square" rtlCol="0">
            <a:spAutoFit/>
          </a:bodyPr>
          <a:lstStyle/>
          <a:p>
            <a:r>
              <a:rPr lang="en-US" sz="2800" b="1" dirty="0"/>
              <a:t>Socialism:</a:t>
            </a:r>
          </a:p>
        </p:txBody>
      </p:sp>
      <p:sp>
        <p:nvSpPr>
          <p:cNvPr id="6" name="TextBox 5">
            <a:extLst>
              <a:ext uri="{FF2B5EF4-FFF2-40B4-BE49-F238E27FC236}">
                <a16:creationId xmlns:a16="http://schemas.microsoft.com/office/drawing/2014/main" id="{6FB36548-F95E-B1FC-8E9E-6C69C577A89D}"/>
              </a:ext>
            </a:extLst>
          </p:cNvPr>
          <p:cNvSpPr txBox="1"/>
          <p:nvPr/>
        </p:nvSpPr>
        <p:spPr>
          <a:xfrm>
            <a:off x="1323217" y="2022202"/>
            <a:ext cx="7017657" cy="954107"/>
          </a:xfrm>
          <a:prstGeom prst="rect">
            <a:avLst/>
          </a:prstGeom>
          <a:noFill/>
        </p:spPr>
        <p:txBody>
          <a:bodyPr wrap="square" rtlCol="0">
            <a:spAutoFit/>
          </a:bodyPr>
          <a:lstStyle/>
          <a:p>
            <a:r>
              <a:rPr lang="en-US" sz="2800" i="1" dirty="0"/>
              <a:t>Includes a range or spectrum of economic systems and economies</a:t>
            </a:r>
          </a:p>
        </p:txBody>
      </p:sp>
      <p:sp>
        <p:nvSpPr>
          <p:cNvPr id="7" name="TextBox 6">
            <a:extLst>
              <a:ext uri="{FF2B5EF4-FFF2-40B4-BE49-F238E27FC236}">
                <a16:creationId xmlns:a16="http://schemas.microsoft.com/office/drawing/2014/main" id="{4A071518-D86E-92CC-F006-B2439EC7B0B9}"/>
              </a:ext>
            </a:extLst>
          </p:cNvPr>
          <p:cNvSpPr txBox="1"/>
          <p:nvPr/>
        </p:nvSpPr>
        <p:spPr>
          <a:xfrm>
            <a:off x="1323216" y="3085677"/>
            <a:ext cx="7017657" cy="1384995"/>
          </a:xfrm>
          <a:prstGeom prst="rect">
            <a:avLst/>
          </a:prstGeom>
          <a:noFill/>
        </p:spPr>
        <p:txBody>
          <a:bodyPr wrap="square" rtlCol="0">
            <a:spAutoFit/>
          </a:bodyPr>
          <a:lstStyle/>
          <a:p>
            <a:r>
              <a:rPr lang="en-US" sz="2800" i="1" dirty="0"/>
              <a:t>Allows ownership of some private property</a:t>
            </a:r>
          </a:p>
          <a:p>
            <a:endParaRPr lang="en-US" sz="2800" i="1" dirty="0"/>
          </a:p>
        </p:txBody>
      </p:sp>
      <p:sp>
        <p:nvSpPr>
          <p:cNvPr id="8" name="TextBox 7">
            <a:extLst>
              <a:ext uri="{FF2B5EF4-FFF2-40B4-BE49-F238E27FC236}">
                <a16:creationId xmlns:a16="http://schemas.microsoft.com/office/drawing/2014/main" id="{5E0C398F-3481-3B4E-6C0D-3F4AE0DDEE1E}"/>
              </a:ext>
            </a:extLst>
          </p:cNvPr>
          <p:cNvSpPr txBox="1"/>
          <p:nvPr/>
        </p:nvSpPr>
        <p:spPr>
          <a:xfrm>
            <a:off x="1284513" y="4192675"/>
            <a:ext cx="7017657" cy="954107"/>
          </a:xfrm>
          <a:prstGeom prst="rect">
            <a:avLst/>
          </a:prstGeom>
          <a:noFill/>
        </p:spPr>
        <p:txBody>
          <a:bodyPr wrap="square" rtlCol="0">
            <a:spAutoFit/>
          </a:bodyPr>
          <a:lstStyle/>
          <a:p>
            <a:r>
              <a:rPr lang="en-US" sz="2800" i="1" dirty="0"/>
              <a:t>Can be party of democratic system</a:t>
            </a:r>
          </a:p>
          <a:p>
            <a:endParaRPr lang="en-US" sz="2800" i="1" dirty="0"/>
          </a:p>
        </p:txBody>
      </p:sp>
    </p:spTree>
    <p:extLst>
      <p:ext uri="{BB962C8B-B14F-4D97-AF65-F5344CB8AC3E}">
        <p14:creationId xmlns:p14="http://schemas.microsoft.com/office/powerpoint/2010/main" val="223415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523220"/>
          </a:xfrm>
          <a:prstGeom prst="rect">
            <a:avLst/>
          </a:prstGeom>
          <a:noFill/>
        </p:spPr>
        <p:txBody>
          <a:bodyPr vert="horz" rtlCol="0">
            <a:spAutoFit/>
          </a:bodyPr>
          <a:lstStyle/>
          <a:p>
            <a:r>
              <a:rPr lang="en-US" sz="2800" b="1" dirty="0">
                <a:solidFill>
                  <a:schemeClr val="bg1"/>
                </a:solidFill>
              </a:rPr>
              <a:t>How Socialism and Communism Differ</a:t>
            </a:r>
          </a:p>
        </p:txBody>
      </p:sp>
      <p:sp>
        <p:nvSpPr>
          <p:cNvPr id="4" name="TextBox 3"/>
          <p:cNvSpPr txBox="1"/>
          <p:nvPr/>
        </p:nvSpPr>
        <p:spPr>
          <a:xfrm>
            <a:off x="1582057" y="5974394"/>
            <a:ext cx="8180009" cy="307777"/>
          </a:xfrm>
          <a:prstGeom prst="rect">
            <a:avLst/>
          </a:prstGeom>
          <a:noFill/>
        </p:spPr>
        <p:txBody>
          <a:bodyPr vert="horz" wrap="square" rtlCol="0">
            <a:spAutoFit/>
          </a:bodyPr>
          <a:lstStyle/>
          <a:p>
            <a:r>
              <a:rPr lang="en-US" sz="1400" dirty="0"/>
              <a:t>Socialism/Communism has killed over 100 Million people in the 20</a:t>
            </a:r>
            <a:r>
              <a:rPr lang="en-US" sz="1400" baseline="30000" dirty="0"/>
              <a:t>th</a:t>
            </a:r>
            <a:r>
              <a:rPr lang="en-US" sz="1400" dirty="0"/>
              <a:t> Century!</a:t>
            </a:r>
          </a:p>
        </p:txBody>
      </p:sp>
      <p:sp>
        <p:nvSpPr>
          <p:cNvPr id="5" name="TextBox 4">
            <a:extLst>
              <a:ext uri="{FF2B5EF4-FFF2-40B4-BE49-F238E27FC236}">
                <a16:creationId xmlns:a16="http://schemas.microsoft.com/office/drawing/2014/main" id="{E1B23996-48FA-FA40-F0AB-93703514342E}"/>
              </a:ext>
            </a:extLst>
          </p:cNvPr>
          <p:cNvSpPr txBox="1"/>
          <p:nvPr/>
        </p:nvSpPr>
        <p:spPr>
          <a:xfrm>
            <a:off x="852715" y="1389614"/>
            <a:ext cx="3841447" cy="523220"/>
          </a:xfrm>
          <a:prstGeom prst="rect">
            <a:avLst/>
          </a:prstGeom>
          <a:noFill/>
        </p:spPr>
        <p:txBody>
          <a:bodyPr wrap="square" rtlCol="0">
            <a:spAutoFit/>
          </a:bodyPr>
          <a:lstStyle/>
          <a:p>
            <a:r>
              <a:rPr lang="en-US" sz="2800" b="1" dirty="0"/>
              <a:t>Socialism:</a:t>
            </a:r>
          </a:p>
        </p:txBody>
      </p:sp>
      <p:sp>
        <p:nvSpPr>
          <p:cNvPr id="6" name="TextBox 5">
            <a:extLst>
              <a:ext uri="{FF2B5EF4-FFF2-40B4-BE49-F238E27FC236}">
                <a16:creationId xmlns:a16="http://schemas.microsoft.com/office/drawing/2014/main" id="{6FB36548-F95E-B1FC-8E9E-6C69C577A89D}"/>
              </a:ext>
            </a:extLst>
          </p:cNvPr>
          <p:cNvSpPr txBox="1"/>
          <p:nvPr/>
        </p:nvSpPr>
        <p:spPr>
          <a:xfrm>
            <a:off x="1323217" y="2022202"/>
            <a:ext cx="7017657" cy="523220"/>
          </a:xfrm>
          <a:prstGeom prst="rect">
            <a:avLst/>
          </a:prstGeom>
          <a:noFill/>
        </p:spPr>
        <p:txBody>
          <a:bodyPr wrap="square" rtlCol="0">
            <a:spAutoFit/>
          </a:bodyPr>
          <a:lstStyle/>
          <a:p>
            <a:r>
              <a:rPr lang="en-US" sz="2800" i="1" dirty="0"/>
              <a:t>What's wrong with Socialism?</a:t>
            </a:r>
          </a:p>
        </p:txBody>
      </p:sp>
      <p:sp>
        <p:nvSpPr>
          <p:cNvPr id="3" name="TextBox 2">
            <a:extLst>
              <a:ext uri="{FF2B5EF4-FFF2-40B4-BE49-F238E27FC236}">
                <a16:creationId xmlns:a16="http://schemas.microsoft.com/office/drawing/2014/main" id="{239B30AD-E3DF-CF94-E5E1-2AE61F474E6E}"/>
              </a:ext>
            </a:extLst>
          </p:cNvPr>
          <p:cNvSpPr txBox="1"/>
          <p:nvPr/>
        </p:nvSpPr>
        <p:spPr>
          <a:xfrm>
            <a:off x="1799770" y="3935448"/>
            <a:ext cx="7017657" cy="954107"/>
          </a:xfrm>
          <a:prstGeom prst="rect">
            <a:avLst/>
          </a:prstGeom>
          <a:noFill/>
        </p:spPr>
        <p:txBody>
          <a:bodyPr wrap="square" rtlCol="0">
            <a:spAutoFit/>
          </a:bodyPr>
          <a:lstStyle/>
          <a:p>
            <a:r>
              <a:rPr lang="en-US" sz="2800" i="1" dirty="0"/>
              <a:t>If the government gives the rights, the government can take them!!</a:t>
            </a:r>
          </a:p>
        </p:txBody>
      </p:sp>
      <p:sp>
        <p:nvSpPr>
          <p:cNvPr id="10" name="TextBox 9">
            <a:extLst>
              <a:ext uri="{FF2B5EF4-FFF2-40B4-BE49-F238E27FC236}">
                <a16:creationId xmlns:a16="http://schemas.microsoft.com/office/drawing/2014/main" id="{580C55D2-DAFF-8957-7FFD-C3C89C2E5973}"/>
              </a:ext>
            </a:extLst>
          </p:cNvPr>
          <p:cNvSpPr txBox="1"/>
          <p:nvPr/>
        </p:nvSpPr>
        <p:spPr>
          <a:xfrm>
            <a:off x="1867503" y="2654790"/>
            <a:ext cx="7112001" cy="1077218"/>
          </a:xfrm>
          <a:prstGeom prst="rect">
            <a:avLst/>
          </a:prstGeom>
          <a:noFill/>
        </p:spPr>
        <p:txBody>
          <a:bodyPr wrap="square">
            <a:spAutoFit/>
          </a:bodyPr>
          <a:lstStyle/>
          <a:p>
            <a:r>
              <a:rPr lang="en-US" sz="3200" i="1" dirty="0"/>
              <a:t>The people only have the rights given to them by government!!</a:t>
            </a:r>
          </a:p>
        </p:txBody>
      </p:sp>
    </p:spTree>
    <p:extLst>
      <p:ext uri="{BB962C8B-B14F-4D97-AF65-F5344CB8AC3E}">
        <p14:creationId xmlns:p14="http://schemas.microsoft.com/office/powerpoint/2010/main" val="19151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523220"/>
          </a:xfrm>
          <a:prstGeom prst="rect">
            <a:avLst/>
          </a:prstGeom>
          <a:noFill/>
        </p:spPr>
        <p:txBody>
          <a:bodyPr vert="horz" rtlCol="0">
            <a:spAutoFit/>
          </a:bodyPr>
          <a:lstStyle/>
          <a:p>
            <a:r>
              <a:rPr lang="en-US" sz="2800" b="1" dirty="0">
                <a:solidFill>
                  <a:schemeClr val="bg1"/>
                </a:solidFill>
              </a:rPr>
              <a:t>How Socialism and Communism Differ</a:t>
            </a:r>
          </a:p>
        </p:txBody>
      </p:sp>
      <p:sp>
        <p:nvSpPr>
          <p:cNvPr id="4" name="TextBox 3"/>
          <p:cNvSpPr txBox="1"/>
          <p:nvPr/>
        </p:nvSpPr>
        <p:spPr>
          <a:xfrm>
            <a:off x="1582057" y="5974394"/>
            <a:ext cx="8180009" cy="307777"/>
          </a:xfrm>
          <a:prstGeom prst="rect">
            <a:avLst/>
          </a:prstGeom>
          <a:noFill/>
        </p:spPr>
        <p:txBody>
          <a:bodyPr vert="horz" wrap="square" rtlCol="0">
            <a:spAutoFit/>
          </a:bodyPr>
          <a:lstStyle/>
          <a:p>
            <a:r>
              <a:rPr lang="en-US" sz="1400" dirty="0"/>
              <a:t>Socialism/Communism has killed over 100 Million people in the 20</a:t>
            </a:r>
            <a:r>
              <a:rPr lang="en-US" sz="1400" baseline="30000" dirty="0"/>
              <a:t>th</a:t>
            </a:r>
            <a:r>
              <a:rPr lang="en-US" sz="1400" dirty="0"/>
              <a:t> Century!</a:t>
            </a:r>
          </a:p>
        </p:txBody>
      </p:sp>
      <p:sp>
        <p:nvSpPr>
          <p:cNvPr id="5" name="TextBox 4">
            <a:extLst>
              <a:ext uri="{FF2B5EF4-FFF2-40B4-BE49-F238E27FC236}">
                <a16:creationId xmlns:a16="http://schemas.microsoft.com/office/drawing/2014/main" id="{E1B23996-48FA-FA40-F0AB-93703514342E}"/>
              </a:ext>
            </a:extLst>
          </p:cNvPr>
          <p:cNvSpPr txBox="1"/>
          <p:nvPr/>
        </p:nvSpPr>
        <p:spPr>
          <a:xfrm>
            <a:off x="852715" y="1389614"/>
            <a:ext cx="3841447" cy="523220"/>
          </a:xfrm>
          <a:prstGeom prst="rect">
            <a:avLst/>
          </a:prstGeom>
          <a:noFill/>
        </p:spPr>
        <p:txBody>
          <a:bodyPr wrap="square" rtlCol="0">
            <a:spAutoFit/>
          </a:bodyPr>
          <a:lstStyle/>
          <a:p>
            <a:r>
              <a:rPr lang="en-US" sz="2800" b="1" dirty="0"/>
              <a:t>Communism:</a:t>
            </a:r>
          </a:p>
        </p:txBody>
      </p:sp>
      <p:sp>
        <p:nvSpPr>
          <p:cNvPr id="6" name="TextBox 5">
            <a:extLst>
              <a:ext uri="{FF2B5EF4-FFF2-40B4-BE49-F238E27FC236}">
                <a16:creationId xmlns:a16="http://schemas.microsoft.com/office/drawing/2014/main" id="{6FB36548-F95E-B1FC-8E9E-6C69C577A89D}"/>
              </a:ext>
            </a:extLst>
          </p:cNvPr>
          <p:cNvSpPr txBox="1"/>
          <p:nvPr/>
        </p:nvSpPr>
        <p:spPr>
          <a:xfrm>
            <a:off x="805543" y="2215726"/>
            <a:ext cx="7886095" cy="954107"/>
          </a:xfrm>
          <a:prstGeom prst="rect">
            <a:avLst/>
          </a:prstGeom>
          <a:noFill/>
        </p:spPr>
        <p:txBody>
          <a:bodyPr wrap="square" rtlCol="0">
            <a:spAutoFit/>
          </a:bodyPr>
          <a:lstStyle/>
          <a:p>
            <a:r>
              <a:rPr lang="en-US" sz="2800" i="1" dirty="0"/>
              <a:t>Requires revolutionary change?</a:t>
            </a:r>
          </a:p>
          <a:p>
            <a:r>
              <a:rPr lang="en-US" sz="2800" i="1" dirty="0"/>
              <a:t>		(That means violence to force control)</a:t>
            </a:r>
          </a:p>
        </p:txBody>
      </p:sp>
      <p:sp>
        <p:nvSpPr>
          <p:cNvPr id="3" name="TextBox 2">
            <a:extLst>
              <a:ext uri="{FF2B5EF4-FFF2-40B4-BE49-F238E27FC236}">
                <a16:creationId xmlns:a16="http://schemas.microsoft.com/office/drawing/2014/main" id="{239B30AD-E3DF-CF94-E5E1-2AE61F474E6E}"/>
              </a:ext>
            </a:extLst>
          </p:cNvPr>
          <p:cNvSpPr txBox="1"/>
          <p:nvPr/>
        </p:nvSpPr>
        <p:spPr>
          <a:xfrm>
            <a:off x="772281" y="3615586"/>
            <a:ext cx="7843761" cy="523220"/>
          </a:xfrm>
          <a:prstGeom prst="rect">
            <a:avLst/>
          </a:prstGeom>
          <a:noFill/>
        </p:spPr>
        <p:txBody>
          <a:bodyPr wrap="square" rtlCol="0">
            <a:spAutoFit/>
          </a:bodyPr>
          <a:lstStyle/>
          <a:p>
            <a:r>
              <a:rPr lang="en-US" sz="2800" i="1" dirty="0"/>
              <a:t>Government is authoritarian not democratic</a:t>
            </a:r>
          </a:p>
        </p:txBody>
      </p:sp>
      <p:sp>
        <p:nvSpPr>
          <p:cNvPr id="8" name="TextBox 7">
            <a:extLst>
              <a:ext uri="{FF2B5EF4-FFF2-40B4-BE49-F238E27FC236}">
                <a16:creationId xmlns:a16="http://schemas.microsoft.com/office/drawing/2014/main" id="{E2624FC3-90E4-2602-7EC5-78D9553A6252}"/>
              </a:ext>
            </a:extLst>
          </p:cNvPr>
          <p:cNvSpPr txBox="1"/>
          <p:nvPr/>
        </p:nvSpPr>
        <p:spPr>
          <a:xfrm>
            <a:off x="805543" y="4694192"/>
            <a:ext cx="7685314" cy="523220"/>
          </a:xfrm>
          <a:prstGeom prst="rect">
            <a:avLst/>
          </a:prstGeom>
          <a:noFill/>
        </p:spPr>
        <p:txBody>
          <a:bodyPr wrap="square">
            <a:spAutoFit/>
          </a:bodyPr>
          <a:lstStyle/>
          <a:p>
            <a:r>
              <a:rPr lang="en-US" sz="2800" i="1" dirty="0"/>
              <a:t>State ownership of factors of production</a:t>
            </a:r>
          </a:p>
        </p:txBody>
      </p:sp>
    </p:spTree>
    <p:extLst>
      <p:ext uri="{BB962C8B-B14F-4D97-AF65-F5344CB8AC3E}">
        <p14:creationId xmlns:p14="http://schemas.microsoft.com/office/powerpoint/2010/main" val="286493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chemeClr val="bg1"/>
                </a:solidFill>
              </a:rPr>
              <a:t>How Socialism and Communism Differ</a:t>
            </a:r>
          </a:p>
        </p:txBody>
      </p:sp>
      <p:pic>
        <p:nvPicPr>
          <p:cNvPr id="3" name="Picture 2" descr="ECON_SC_L03_T0000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90560" cy="4438904"/>
          </a:xfrm>
          <a:prstGeom prst="rect">
            <a:avLst/>
          </a:prstGeom>
        </p:spPr>
      </p:pic>
      <p:sp>
        <p:nvSpPr>
          <p:cNvPr id="4" name="TextBox 3"/>
          <p:cNvSpPr txBox="1"/>
          <p:nvPr/>
        </p:nvSpPr>
        <p:spPr>
          <a:xfrm>
            <a:off x="1582057" y="5974394"/>
            <a:ext cx="8180009" cy="307777"/>
          </a:xfrm>
          <a:prstGeom prst="rect">
            <a:avLst/>
          </a:prstGeom>
          <a:noFill/>
        </p:spPr>
        <p:txBody>
          <a:bodyPr vert="horz" wrap="square" rtlCol="0">
            <a:spAutoFit/>
          </a:bodyPr>
          <a:lstStyle/>
          <a:p>
            <a:r>
              <a:rPr lang="en-US" sz="1400" dirty="0"/>
              <a:t>Socialism/Communism has killed over 100 Million people in the 20</a:t>
            </a:r>
            <a:r>
              <a:rPr lang="en-US" sz="1400" baseline="30000" dirty="0"/>
              <a:t>th</a:t>
            </a:r>
            <a:r>
              <a:rPr lang="en-US" sz="1400" dirty="0"/>
              <a:t> Century!</a:t>
            </a:r>
          </a:p>
        </p:txBody>
      </p:sp>
    </p:spTree>
    <p:extLst>
      <p:ext uri="{BB962C8B-B14F-4D97-AF65-F5344CB8AC3E}">
        <p14:creationId xmlns:p14="http://schemas.microsoft.com/office/powerpoint/2010/main" val="230621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chemeClr val="bg1"/>
                </a:solidFill>
              </a:rPr>
              <a:t>How Socialism and Communism Differ</a:t>
            </a:r>
          </a:p>
        </p:txBody>
      </p:sp>
      <p:pic>
        <p:nvPicPr>
          <p:cNvPr id="3" name="Picture 2" descr="ECON_SC_L03_R105065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90560" cy="418846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Industrialization in the 1800s sometimes led to grim working conditions. The communist ideology of Karl Marx was in part a reaction to these developments.</a:t>
            </a:r>
          </a:p>
        </p:txBody>
      </p:sp>
    </p:spTree>
    <p:extLst>
      <p:ext uri="{BB962C8B-B14F-4D97-AF65-F5344CB8AC3E}">
        <p14:creationId xmlns:p14="http://schemas.microsoft.com/office/powerpoint/2010/main" val="263424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chemeClr val="bg1"/>
                </a:solidFill>
              </a:rPr>
              <a:t>Two Communist Economies</a:t>
            </a:r>
          </a:p>
        </p:txBody>
      </p:sp>
      <p:pic>
        <p:nvPicPr>
          <p:cNvPr id="3" name="Picture 2" descr="ECON_SC_L03_R105142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90560" cy="418846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In recent years, China has undergone significant economic reform, leading to the limited introduction of free market principles—and companies.</a:t>
            </a:r>
          </a:p>
        </p:txBody>
      </p:sp>
    </p:spTree>
    <p:extLst>
      <p:ext uri="{BB962C8B-B14F-4D97-AF65-F5344CB8AC3E}">
        <p14:creationId xmlns:p14="http://schemas.microsoft.com/office/powerpoint/2010/main" val="312313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chemeClr val="bg1"/>
                </a:solidFill>
              </a:rPr>
              <a:t>Disadvantages of Central Planning</a:t>
            </a:r>
          </a:p>
        </p:txBody>
      </p:sp>
      <p:pic>
        <p:nvPicPr>
          <p:cNvPr id="3" name="Picture 2" descr="ECON_SC_L03_R105144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90560" cy="418846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 woman shops in a mostly empty Soviet food store in 1990. Express Problems Clearly How does this photo illustrate the shortcomings of the Soviet Union’s centrally planned economy?</a:t>
            </a:r>
          </a:p>
        </p:txBody>
      </p:sp>
    </p:spTree>
    <p:extLst>
      <p:ext uri="{BB962C8B-B14F-4D97-AF65-F5344CB8AC3E}">
        <p14:creationId xmlns:p14="http://schemas.microsoft.com/office/powerpoint/2010/main" val="373428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35038"/>
            <a:ext cx="7620000" cy="461665"/>
          </a:xfrm>
          <a:prstGeom prst="rect">
            <a:avLst/>
          </a:prstGeom>
          <a:noFill/>
        </p:spPr>
        <p:txBody>
          <a:bodyPr vert="horz" rtlCol="0">
            <a:spAutoFit/>
          </a:bodyPr>
          <a:lstStyle/>
          <a:p>
            <a:r>
              <a:rPr lang="en-US" sz="2400" b="1" dirty="0">
                <a:solidFill>
                  <a:schemeClr val="bg1"/>
                </a:solidFill>
              </a:rPr>
              <a:t>Disadvantages of Central Planning</a:t>
            </a:r>
          </a:p>
        </p:txBody>
      </p:sp>
      <p:sp>
        <p:nvSpPr>
          <p:cNvPr id="3" name="TextBox 2"/>
          <p:cNvSpPr txBox="1"/>
          <p:nvPr/>
        </p:nvSpPr>
        <p:spPr>
          <a:xfrm>
            <a:off x="318104" y="912817"/>
            <a:ext cx="7620000" cy="830997"/>
          </a:xfrm>
          <a:prstGeom prst="rect">
            <a:avLst/>
          </a:prstGeom>
          <a:noFill/>
        </p:spPr>
        <p:txBody>
          <a:bodyPr vert="horz" rtlCol="0">
            <a:spAutoFit/>
          </a:bodyPr>
          <a:lstStyle/>
          <a:p>
            <a:r>
              <a:rPr lang="en-US" sz="1600" dirty="0"/>
              <a:t>Despite the differences between centrally planned and free market economies, the two systems share many of the same basic goals. However, nations with centrally planned economies have often had trouble meeting these goals in practice.</a:t>
            </a:r>
          </a:p>
        </p:txBody>
      </p:sp>
      <p:pic>
        <p:nvPicPr>
          <p:cNvPr id="4" name="Online Media 3" title="5 Socialism Myths: Part 1">
            <a:hlinkClick r:id="" action="ppaction://media"/>
            <a:extLst>
              <a:ext uri="{FF2B5EF4-FFF2-40B4-BE49-F238E27FC236}">
                <a16:creationId xmlns:a16="http://schemas.microsoft.com/office/drawing/2014/main" id="{281AA205-1468-737F-A7AB-DA32FD1D3414}"/>
              </a:ext>
            </a:extLst>
          </p:cNvPr>
          <p:cNvPicPr>
            <a:picLocks noRot="1" noChangeAspect="1"/>
          </p:cNvPicPr>
          <p:nvPr>
            <a:videoFile r:link="rId1"/>
          </p:nvPr>
        </p:nvPicPr>
        <p:blipFill>
          <a:blip r:embed="rId3"/>
          <a:stretch>
            <a:fillRect/>
          </a:stretch>
        </p:blipFill>
        <p:spPr>
          <a:xfrm>
            <a:off x="503162" y="2072427"/>
            <a:ext cx="8305723" cy="4692734"/>
          </a:xfrm>
          <a:prstGeom prst="rect">
            <a:avLst/>
          </a:prstGeom>
        </p:spPr>
      </p:pic>
    </p:spTree>
    <p:extLst>
      <p:ext uri="{BB962C8B-B14F-4D97-AF65-F5344CB8AC3E}">
        <p14:creationId xmlns:p14="http://schemas.microsoft.com/office/powerpoint/2010/main" val="10047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SOCIALISM AND COMMUNISM</Template>
  <TotalTime>153</TotalTime>
  <Words>357</Words>
  <Application>Microsoft Office PowerPoint</Application>
  <PresentationFormat>On-screen Show (4:3)</PresentationFormat>
  <Paragraphs>35</Paragraphs>
  <Slides>11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Sherman</dc:creator>
  <cp:lastModifiedBy>Greg Scott</cp:lastModifiedBy>
  <cp:revision>1</cp:revision>
  <dcterms:created xsi:type="dcterms:W3CDTF">2014-12-04T19:49:54Z</dcterms:created>
  <dcterms:modified xsi:type="dcterms:W3CDTF">2023-01-17T01:52:42Z</dcterms:modified>
</cp:coreProperties>
</file>