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1" r:id="rId2"/>
    <p:sldId id="262" r:id="rId3"/>
    <p:sldId id="263" r:id="rId4"/>
    <p:sldId id="264" r:id="rId5"/>
    <p:sldId id="265" r:id="rId6"/>
    <p:sldId id="268" r:id="rId7"/>
    <p:sldId id="270" r:id="rId8"/>
    <p:sldId id="271" r:id="rId9"/>
    <p:sldId id="272" r:id="rId10"/>
    <p:sldId id="273" r:id="rId11"/>
  </p:sldIdLst>
  <p:sldSz cx="9144000" cy="6858000" type="screen4x3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D9559C-A6E3-4CF9-9E54-643942382724}" v="1" dt="2022-08-31T02:04:25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9" d="100"/>
          <a:sy n="79" d="100"/>
        </p:scale>
        <p:origin x="1174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0C8E44-AAB7-C712-9F98-A7367CACA7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D3B1E-AB11-A90E-1170-642265560B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9BA2B-6E5D-4FCE-AC52-3FC1DB2BD2E7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E1C46-EC0F-3F7E-E40C-152918164E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CCB86-74C4-AC47-3499-D3CDBE00D9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1B481-2AEA-49C1-8CC8-27AFCC7D5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662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611C7-7396-4E40-81D3-2EB5729EC0A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35DF9-6228-4CC3-AFBE-E74E981C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700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87BB-44F7-634C-B5CC-06D59F13AB6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F446-6481-1346-BD57-B39CDCC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87BB-44F7-634C-B5CC-06D59F13AB6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F446-6481-1346-BD57-B39CDCC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87BB-44F7-634C-B5CC-06D59F13AB6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F446-6481-1346-BD57-B39CDCC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5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87BB-44F7-634C-B5CC-06D59F13AB6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F446-6481-1346-BD57-B39CDCC60C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5905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87BB-44F7-634C-B5CC-06D59F13AB6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F446-6481-1346-BD57-B39CDCC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68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87BB-44F7-634C-B5CC-06D59F13AB6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F446-6481-1346-BD57-B39CDCC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5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87BB-44F7-634C-B5CC-06D59F13AB6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F446-6481-1346-BD57-B39CDCC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2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87BB-44F7-634C-B5CC-06D59F13AB6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F446-6481-1346-BD57-B39CDCC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1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87BB-44F7-634C-B5CC-06D59F13AB6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F446-6481-1346-BD57-B39CDCC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0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87BB-44F7-634C-B5CC-06D59F13AB6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F446-6481-1346-BD57-B39CDCC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0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87BB-44F7-634C-B5CC-06D59F13AB6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F446-6481-1346-BD57-B39CDCC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1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87BB-44F7-634C-B5CC-06D59F13AB6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F446-6481-1346-BD57-B39CDCC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4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87BB-44F7-634C-B5CC-06D59F13AB6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F446-6481-1346-BD57-B39CDCC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1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87BB-44F7-634C-B5CC-06D59F13AB6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F446-6481-1346-BD57-B39CDCC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2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87BB-44F7-634C-B5CC-06D59F13AB6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F446-6481-1346-BD57-B39CDCC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87BB-44F7-634C-B5CC-06D59F13AB6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F446-6481-1346-BD57-B39CDCC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6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87BB-44F7-634C-B5CC-06D59F13AB6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F446-6481-1346-BD57-B39CDCC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1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02387BB-44F7-634C-B5CC-06D59F13AB6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FF446-6481-1346-BD57-B39CDCC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68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Sole Proprietorship</a:t>
            </a:r>
          </a:p>
        </p:txBody>
      </p:sp>
      <p:pic>
        <p:nvPicPr>
          <p:cNvPr id="3" name="Picture 2" descr="ECON_SC_L01_R1163189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90560" cy="4188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Art fair vendors may be artists who are sole proprietors. Art fairs provide an opportunity for these sole proprietors to reach more customers.</a:t>
            </a:r>
          </a:p>
        </p:txBody>
      </p:sp>
    </p:spTree>
    <p:extLst>
      <p:ext uri="{BB962C8B-B14F-4D97-AF65-F5344CB8AC3E}">
        <p14:creationId xmlns:p14="http://schemas.microsoft.com/office/powerpoint/2010/main" val="3299419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153" y="257629"/>
            <a:ext cx="7620000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Quiz: Disadvantages of Sole Proprietorships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134" y="2341033"/>
            <a:ext cx="7620000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/>
              <a:t>Which is a disadvantage of sole proprietorships?</a:t>
            </a:r>
          </a:p>
          <a:p>
            <a:endParaRPr lang="en-US" sz="2400" dirty="0"/>
          </a:p>
          <a:p>
            <a:r>
              <a:rPr lang="en-US" sz="2400" dirty="0"/>
              <a:t>A.  full control</a:t>
            </a:r>
          </a:p>
          <a:p>
            <a:r>
              <a:rPr lang="en-US" sz="2400" dirty="0"/>
              <a:t>B.  few regulations</a:t>
            </a:r>
          </a:p>
          <a:p>
            <a:r>
              <a:rPr lang="en-US" sz="2400" dirty="0"/>
              <a:t>C.  easy to start and end</a:t>
            </a:r>
          </a:p>
          <a:p>
            <a:r>
              <a:rPr lang="en-US" sz="2400" dirty="0"/>
              <a:t>D.  limited access to resources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42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40761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Sole Proprietorships</a:t>
            </a:r>
          </a:p>
        </p:txBody>
      </p:sp>
      <p:pic>
        <p:nvPicPr>
          <p:cNvPr id="3" name="Picture 2" descr="ECON_SC_L01_T00328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815580" cy="4188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Analyze Graphs Based on the graph, how would you describe the size of most sole proprietorships?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6FBFF-DA91-DBCB-9D2D-D9B0A4A16C47}"/>
              </a:ext>
            </a:extLst>
          </p:cNvPr>
          <p:cNvSpPr txBox="1"/>
          <p:nvPr/>
        </p:nvSpPr>
        <p:spPr>
          <a:xfrm>
            <a:off x="381000" y="1075267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/>
              <a:t>Owned and controlled by one person</a:t>
            </a:r>
          </a:p>
        </p:txBody>
      </p:sp>
    </p:spTree>
    <p:extLst>
      <p:ext uri="{BB962C8B-B14F-4D97-AF65-F5344CB8AC3E}">
        <p14:creationId xmlns:p14="http://schemas.microsoft.com/office/powerpoint/2010/main" val="170083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4429" y="373390"/>
            <a:ext cx="860334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Unique Characteristics of Sole Proprietorships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114" y="2166861"/>
            <a:ext cx="7620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/>
              <a:t>Most common form of business in the US (90%)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Highest risk of failure of any form of business</a:t>
            </a:r>
          </a:p>
        </p:txBody>
      </p:sp>
    </p:spTree>
    <p:extLst>
      <p:ext uri="{BB962C8B-B14F-4D97-AF65-F5344CB8AC3E}">
        <p14:creationId xmlns:p14="http://schemas.microsoft.com/office/powerpoint/2010/main" val="263155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/>
              <a:t>Advantages of Sole Proprietorships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00" y="1972732"/>
            <a:ext cx="9168190" cy="25545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Char char="•"/>
            </a:pPr>
            <a:r>
              <a:rPr lang="en-US" sz="3200" dirty="0"/>
              <a:t>Easy to Start and End</a:t>
            </a:r>
          </a:p>
          <a:p>
            <a:pPr marL="342900" indent="-342900">
              <a:buChar char="•"/>
            </a:pPr>
            <a:r>
              <a:rPr lang="en-US" sz="3200" dirty="0"/>
              <a:t>Relatively Few Regulations</a:t>
            </a:r>
          </a:p>
          <a:p>
            <a:pPr marL="342900" indent="-342900">
              <a:buChar char="•"/>
            </a:pPr>
            <a:r>
              <a:rPr lang="en-US" sz="3200" dirty="0"/>
              <a:t>Sole Receiver of Profit</a:t>
            </a:r>
          </a:p>
          <a:p>
            <a:pPr marL="342900" indent="-342900">
              <a:buChar char="•"/>
            </a:pPr>
            <a:r>
              <a:rPr lang="en-US" sz="3200" dirty="0"/>
              <a:t>Full Control Quick decision making</a:t>
            </a:r>
          </a:p>
          <a:p>
            <a:pPr marL="342900" indent="-342900">
              <a:buChar char="•"/>
            </a:pPr>
            <a:r>
              <a:rPr lang="en-US" sz="3200" dirty="0"/>
              <a:t>Personal satisfaction in the success of the company</a:t>
            </a:r>
          </a:p>
        </p:txBody>
      </p:sp>
    </p:spTree>
    <p:extLst>
      <p:ext uri="{BB962C8B-B14F-4D97-AF65-F5344CB8AC3E}">
        <p14:creationId xmlns:p14="http://schemas.microsoft.com/office/powerpoint/2010/main" val="154795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Advantages of Sole Proprietorships</a:t>
            </a:r>
          </a:p>
        </p:txBody>
      </p:sp>
      <p:pic>
        <p:nvPicPr>
          <p:cNvPr id="3" name="Picture 2" descr="ECON_SC_L01_R1163197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90560" cy="4188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Some sole proprietorships need to be licensed. The owner of a food truck must be licensed to sell food and must submit to inspections to ensure that safety guidelines are followed.</a:t>
            </a:r>
          </a:p>
        </p:txBody>
      </p:sp>
    </p:spTree>
    <p:extLst>
      <p:ext uri="{BB962C8B-B14F-4D97-AF65-F5344CB8AC3E}">
        <p14:creationId xmlns:p14="http://schemas.microsoft.com/office/powerpoint/2010/main" val="112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81" y="257629"/>
            <a:ext cx="76200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/>
              <a:t>Disadvantages of Sole Proprietorships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443" y="4126291"/>
            <a:ext cx="8371114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Char char="•"/>
            </a:pPr>
            <a:r>
              <a:rPr lang="en-US" sz="2800" dirty="0"/>
              <a:t>Unlimited Personal Liability</a:t>
            </a:r>
          </a:p>
          <a:p>
            <a:pPr marL="342900" indent="-342900">
              <a:buChar char="•"/>
            </a:pPr>
            <a:r>
              <a:rPr lang="en-US" sz="2800" dirty="0"/>
              <a:t>Limited Access to Resources</a:t>
            </a:r>
          </a:p>
          <a:p>
            <a:pPr marL="342900" indent="-342900">
              <a:buChar char="•"/>
            </a:pPr>
            <a:r>
              <a:rPr lang="en-US" sz="2800" dirty="0"/>
              <a:t>Lack of Permanence/limited life/limited growth</a:t>
            </a:r>
          </a:p>
          <a:p>
            <a:pPr marL="342900" indent="-342900">
              <a:buChar char="•"/>
            </a:pPr>
            <a:r>
              <a:rPr lang="en-US" sz="2800" dirty="0"/>
              <a:t>Sole responsibility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596F6-F525-299D-2BA1-22CB9791A7F7}"/>
              </a:ext>
            </a:extLst>
          </p:cNvPr>
          <p:cNvSpPr txBox="1"/>
          <p:nvPr/>
        </p:nvSpPr>
        <p:spPr>
          <a:xfrm>
            <a:off x="82248" y="1179891"/>
            <a:ext cx="8247743" cy="22467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/>
              <a:t>As with everything else, there are trade-offs with sole proprietorships. </a:t>
            </a:r>
          </a:p>
          <a:p>
            <a:endParaRPr lang="en-US" sz="2800" dirty="0"/>
          </a:p>
          <a:p>
            <a:r>
              <a:rPr lang="en-US" sz="2800" dirty="0"/>
              <a:t>The independence of this form of business organization comes with a high degree of responsibility.</a:t>
            </a:r>
          </a:p>
        </p:txBody>
      </p:sp>
    </p:spTree>
    <p:extLst>
      <p:ext uri="{BB962C8B-B14F-4D97-AF65-F5344CB8AC3E}">
        <p14:creationId xmlns:p14="http://schemas.microsoft.com/office/powerpoint/2010/main" val="242602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Disadvantages of Sole Proprietorships</a:t>
            </a:r>
          </a:p>
        </p:txBody>
      </p:sp>
      <p:pic>
        <p:nvPicPr>
          <p:cNvPr id="3" name="Picture 2" descr="ECON_SC_L01_T00330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815580" cy="4188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Analyze Graphs Suppose that 80 new sole proprietorships were started in a city in 2014. Based on this graph, how many of these would you expect to still be in business after three years?</a:t>
            </a:r>
          </a:p>
        </p:txBody>
      </p:sp>
    </p:spTree>
    <p:extLst>
      <p:ext uri="{BB962C8B-B14F-4D97-AF65-F5344CB8AC3E}">
        <p14:creationId xmlns:p14="http://schemas.microsoft.com/office/powerpoint/2010/main" val="145108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Quiz: The Role of Sole Proprietorships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505" y="1808843"/>
            <a:ext cx="8961362" cy="25545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/>
              <a:t>Which statement about sole proprietorships is true?</a:t>
            </a:r>
          </a:p>
          <a:p>
            <a:endParaRPr lang="en-US" sz="2000" dirty="0"/>
          </a:p>
          <a:p>
            <a:r>
              <a:rPr lang="en-US" sz="2000" dirty="0"/>
              <a:t>A.  Sole proprietorships can be owned by more than one person.</a:t>
            </a:r>
          </a:p>
          <a:p>
            <a:pPr marL="457200" indent="-457200">
              <a:buAutoNum type="alphaUcPeriod" startAt="2"/>
            </a:pPr>
            <a:r>
              <a:rPr lang="en-US" sz="2000" dirty="0"/>
              <a:t>Sole proprietorships are the most common form of business </a:t>
            </a:r>
          </a:p>
          <a:p>
            <a:r>
              <a:rPr lang="en-US" sz="2000" dirty="0"/>
              <a:t>	organization in the United States.</a:t>
            </a:r>
          </a:p>
          <a:p>
            <a:r>
              <a:rPr lang="en-US" sz="2000" dirty="0"/>
              <a:t>C.  Sole proprietorships generate about 40 percent of all sales in the 	United States.</a:t>
            </a:r>
          </a:p>
          <a:p>
            <a:r>
              <a:rPr lang="en-US" sz="2000" dirty="0"/>
              <a:t>D.  Sole proprietorships do not have to pay employment taxes.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1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Quiz: Advantages of Sole Proprietorships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700" y="1852386"/>
            <a:ext cx="8864600" cy="22467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/>
              <a:t>Why is it easy to start a sole proprietorship?</a:t>
            </a:r>
          </a:p>
          <a:p>
            <a:endParaRPr lang="en-US" sz="2000" dirty="0"/>
          </a:p>
          <a:p>
            <a:r>
              <a:rPr lang="en-US" sz="2000" dirty="0"/>
              <a:t>A.  Sole proprietors do not need to file a lot of paperwork to start a 	business.</a:t>
            </a:r>
          </a:p>
          <a:p>
            <a:r>
              <a:rPr lang="en-US" sz="2000" dirty="0"/>
              <a:t>B.  Sole proprietors are not subject to zoning laws.</a:t>
            </a:r>
          </a:p>
          <a:p>
            <a:r>
              <a:rPr lang="en-US" sz="2000" dirty="0"/>
              <a:t>C.  Sole proprietors do not have any legal obligations.</a:t>
            </a:r>
          </a:p>
          <a:p>
            <a:r>
              <a:rPr lang="en-US" sz="2000" dirty="0"/>
              <a:t>D.  Sole proprietors do not need to follow any government regulations.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359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413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Sherman</dc:creator>
  <cp:lastModifiedBy>Greg Scott</cp:lastModifiedBy>
  <cp:revision>2</cp:revision>
  <cp:lastPrinted>2022-08-31T01:48:47Z</cp:lastPrinted>
  <dcterms:created xsi:type="dcterms:W3CDTF">2014-12-04T19:51:25Z</dcterms:created>
  <dcterms:modified xsi:type="dcterms:W3CDTF">2022-08-31T02:04:35Z</dcterms:modified>
</cp:coreProperties>
</file>