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7" r:id="rId5"/>
    <p:sldId id="264" r:id="rId6"/>
    <p:sldId id="259" r:id="rId7"/>
    <p:sldId id="260" r:id="rId8"/>
    <p:sldId id="262" r:id="rId9"/>
    <p:sldId id="265" r:id="rId10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51759-947E-4544-BC98-7BD0E700E829}" v="388" dt="2023-01-16T23:53:04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5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cott" userId="c650d04ab2c8d8e3" providerId="LiveId" clId="{2DA51759-947E-4544-BC98-7BD0E700E829}"/>
    <pc:docChg chg="custSel addSld delSld modSld modMainMaster">
      <pc:chgData name="Greg Scott" userId="c650d04ab2c8d8e3" providerId="LiveId" clId="{2DA51759-947E-4544-BC98-7BD0E700E829}" dt="2023-01-16T23:53:14.269" v="1030" actId="47"/>
      <pc:docMkLst>
        <pc:docMk/>
      </pc:docMkLst>
      <pc:sldChg chg="setBg">
        <pc:chgData name="Greg Scott" userId="c650d04ab2c8d8e3" providerId="LiveId" clId="{2DA51759-947E-4544-BC98-7BD0E700E829}" dt="2023-01-16T23:36:21.913" v="76"/>
        <pc:sldMkLst>
          <pc:docMk/>
          <pc:sldMk cId="2644361403" sldId="256"/>
        </pc:sldMkLst>
      </pc:sldChg>
      <pc:sldChg chg="modSp mod">
        <pc:chgData name="Greg Scott" userId="c650d04ab2c8d8e3" providerId="LiveId" clId="{2DA51759-947E-4544-BC98-7BD0E700E829}" dt="2023-01-16T23:34:01.767" v="62" actId="27636"/>
        <pc:sldMkLst>
          <pc:docMk/>
          <pc:sldMk cId="2601672684" sldId="257"/>
        </pc:sldMkLst>
        <pc:spChg chg="mod">
          <ac:chgData name="Greg Scott" userId="c650d04ab2c8d8e3" providerId="LiveId" clId="{2DA51759-947E-4544-BC98-7BD0E700E829}" dt="2023-01-16T23:34:01.767" v="62" actId="27636"/>
          <ac:spMkLst>
            <pc:docMk/>
            <pc:sldMk cId="2601672684" sldId="257"/>
            <ac:spMk id="3" creationId="{00000000-0000-0000-0000-000000000000}"/>
          </ac:spMkLst>
        </pc:spChg>
      </pc:sldChg>
      <pc:sldChg chg="modSp del mod">
        <pc:chgData name="Greg Scott" userId="c650d04ab2c8d8e3" providerId="LiveId" clId="{2DA51759-947E-4544-BC98-7BD0E700E829}" dt="2023-01-16T23:39:49.226" v="170" actId="47"/>
        <pc:sldMkLst>
          <pc:docMk/>
          <pc:sldMk cId="686816947" sldId="258"/>
        </pc:sldMkLst>
        <pc:spChg chg="mod">
          <ac:chgData name="Greg Scott" userId="c650d04ab2c8d8e3" providerId="LiveId" clId="{2DA51759-947E-4544-BC98-7BD0E700E829}" dt="2023-01-16T23:39:03.654" v="169" actId="20577"/>
          <ac:spMkLst>
            <pc:docMk/>
            <pc:sldMk cId="686816947" sldId="258"/>
            <ac:spMk id="3" creationId="{00000000-0000-0000-0000-000000000000}"/>
          </ac:spMkLst>
        </pc:spChg>
      </pc:sldChg>
      <pc:sldChg chg="modSp mod modAnim">
        <pc:chgData name="Greg Scott" userId="c650d04ab2c8d8e3" providerId="LiveId" clId="{2DA51759-947E-4544-BC98-7BD0E700E829}" dt="2023-01-16T23:43:59.825" v="265" actId="5793"/>
        <pc:sldMkLst>
          <pc:docMk/>
          <pc:sldMk cId="2956956213" sldId="260"/>
        </pc:sldMkLst>
        <pc:spChg chg="mod">
          <ac:chgData name="Greg Scott" userId="c650d04ab2c8d8e3" providerId="LiveId" clId="{2DA51759-947E-4544-BC98-7BD0E700E829}" dt="2023-01-16T23:43:59.825" v="265" actId="5793"/>
          <ac:spMkLst>
            <pc:docMk/>
            <pc:sldMk cId="2956956213" sldId="260"/>
            <ac:spMk id="3" creationId="{00000000-0000-0000-0000-000000000000}"/>
          </ac:spMkLst>
        </pc:spChg>
      </pc:sldChg>
      <pc:sldChg chg="modSp del">
        <pc:chgData name="Greg Scott" userId="c650d04ab2c8d8e3" providerId="LiveId" clId="{2DA51759-947E-4544-BC98-7BD0E700E829}" dt="2023-01-16T23:53:14.269" v="1030" actId="47"/>
        <pc:sldMkLst>
          <pc:docMk/>
          <pc:sldMk cId="1749036026" sldId="261"/>
        </pc:sldMkLst>
        <pc:spChg chg="mod">
          <ac:chgData name="Greg Scott" userId="c650d04ab2c8d8e3" providerId="LiveId" clId="{2DA51759-947E-4544-BC98-7BD0E700E829}" dt="2023-01-16T23:44:16.742" v="267" actId="20577"/>
          <ac:spMkLst>
            <pc:docMk/>
            <pc:sldMk cId="1749036026" sldId="261"/>
            <ac:spMk id="3" creationId="{00000000-0000-0000-0000-000000000000}"/>
          </ac:spMkLst>
        </pc:spChg>
      </pc:sldChg>
      <pc:sldChg chg="modSp mod modAnim">
        <pc:chgData name="Greg Scott" userId="c650d04ab2c8d8e3" providerId="LiveId" clId="{2DA51759-947E-4544-BC98-7BD0E700E829}" dt="2023-01-16T23:52:04.623" v="1029" actId="20577"/>
        <pc:sldMkLst>
          <pc:docMk/>
          <pc:sldMk cId="3074632865" sldId="262"/>
        </pc:sldMkLst>
        <pc:spChg chg="mod">
          <ac:chgData name="Greg Scott" userId="c650d04ab2c8d8e3" providerId="LiveId" clId="{2DA51759-947E-4544-BC98-7BD0E700E829}" dt="2023-01-16T23:52:04.623" v="1029" actId="20577"/>
          <ac:spMkLst>
            <pc:docMk/>
            <pc:sldMk cId="3074632865" sldId="262"/>
            <ac:spMk id="3" creationId="{00000000-0000-0000-0000-000000000000}"/>
          </ac:spMkLst>
        </pc:spChg>
      </pc:sldChg>
      <pc:sldChg chg="del">
        <pc:chgData name="Greg Scott" userId="c650d04ab2c8d8e3" providerId="LiveId" clId="{2DA51759-947E-4544-BC98-7BD0E700E829}" dt="2023-01-16T23:50:37.091" v="893" actId="47"/>
        <pc:sldMkLst>
          <pc:docMk/>
          <pc:sldMk cId="1328720955" sldId="263"/>
        </pc:sldMkLst>
      </pc:sldChg>
      <pc:sldChg chg="modSp mod">
        <pc:chgData name="Greg Scott" userId="c650d04ab2c8d8e3" providerId="LiveId" clId="{2DA51759-947E-4544-BC98-7BD0E700E829}" dt="2023-01-16T23:50:29.273" v="892" actId="27636"/>
        <pc:sldMkLst>
          <pc:docMk/>
          <pc:sldMk cId="2395635097" sldId="265"/>
        </pc:sldMkLst>
        <pc:spChg chg="mod">
          <ac:chgData name="Greg Scott" userId="c650d04ab2c8d8e3" providerId="LiveId" clId="{2DA51759-947E-4544-BC98-7BD0E700E829}" dt="2023-01-16T23:50:29.273" v="892" actId="27636"/>
          <ac:spMkLst>
            <pc:docMk/>
            <pc:sldMk cId="2395635097" sldId="265"/>
            <ac:spMk id="2" creationId="{00000000-0000-0000-0000-000000000000}"/>
          </ac:spMkLst>
        </pc:spChg>
        <pc:spChg chg="mod">
          <ac:chgData name="Greg Scott" userId="c650d04ab2c8d8e3" providerId="LiveId" clId="{2DA51759-947E-4544-BC98-7BD0E700E829}" dt="2023-01-16T23:50:09.863" v="845" actId="27636"/>
          <ac:spMkLst>
            <pc:docMk/>
            <pc:sldMk cId="2395635097" sldId="265"/>
            <ac:spMk id="3" creationId="{00000000-0000-0000-0000-000000000000}"/>
          </ac:spMkLst>
        </pc:spChg>
      </pc:sldChg>
      <pc:sldChg chg="addSp delSp modSp add mod">
        <pc:chgData name="Greg Scott" userId="c650d04ab2c8d8e3" providerId="LiveId" clId="{2DA51759-947E-4544-BC98-7BD0E700E829}" dt="2023-01-16T23:36:00.816" v="74" actId="1076"/>
        <pc:sldMkLst>
          <pc:docMk/>
          <pc:sldMk cId="54523178" sldId="266"/>
        </pc:sldMkLst>
        <pc:spChg chg="mod">
          <ac:chgData name="Greg Scott" userId="c650d04ab2c8d8e3" providerId="LiveId" clId="{2DA51759-947E-4544-BC98-7BD0E700E829}" dt="2023-01-16T23:34:12.712" v="65" actId="1076"/>
          <ac:spMkLst>
            <pc:docMk/>
            <pc:sldMk cId="54523178" sldId="266"/>
            <ac:spMk id="2" creationId="{00000000-0000-0000-0000-000000000000}"/>
          </ac:spMkLst>
        </pc:spChg>
        <pc:spChg chg="mod">
          <ac:chgData name="Greg Scott" userId="c650d04ab2c8d8e3" providerId="LiveId" clId="{2DA51759-947E-4544-BC98-7BD0E700E829}" dt="2023-01-16T23:36:00.816" v="74" actId="1076"/>
          <ac:spMkLst>
            <pc:docMk/>
            <pc:sldMk cId="54523178" sldId="266"/>
            <ac:spMk id="3" creationId="{00000000-0000-0000-0000-000000000000}"/>
          </ac:spMkLst>
        </pc:spChg>
        <pc:picChg chg="add del mod">
          <ac:chgData name="Greg Scott" userId="c650d04ab2c8d8e3" providerId="LiveId" clId="{2DA51759-947E-4544-BC98-7BD0E700E829}" dt="2023-01-16T23:34:56.376" v="72" actId="478"/>
          <ac:picMkLst>
            <pc:docMk/>
            <pc:sldMk cId="54523178" sldId="266"/>
            <ac:picMk id="5" creationId="{BCDA3069-1385-0C14-CF0C-2BFDFEDF4575}"/>
          </ac:picMkLst>
        </pc:picChg>
      </pc:sldChg>
      <pc:sldChg chg="add">
        <pc:chgData name="Greg Scott" userId="c650d04ab2c8d8e3" providerId="LiveId" clId="{2DA51759-947E-4544-BC98-7BD0E700E829}" dt="2023-01-16T23:34:52.779" v="71" actId="2890"/>
        <pc:sldMkLst>
          <pc:docMk/>
          <pc:sldMk cId="3419126080" sldId="267"/>
        </pc:sldMkLst>
      </pc:sldChg>
      <pc:sldMasterChg chg="setBg modSldLayout">
        <pc:chgData name="Greg Scott" userId="c650d04ab2c8d8e3" providerId="LiveId" clId="{2DA51759-947E-4544-BC98-7BD0E700E829}" dt="2023-01-16T23:36:21.913" v="76"/>
        <pc:sldMasterMkLst>
          <pc:docMk/>
          <pc:sldMasterMk cId="3728682752" sldId="2147483648"/>
        </pc:sldMasterMkLst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1533817160" sldId="2147483649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390434649" sldId="2147483650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1763107247" sldId="2147483651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3982718072" sldId="2147483652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3356906941" sldId="2147483653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2098133543" sldId="2147483654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3455156775" sldId="2147483655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268002103" sldId="2147483656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3368168660" sldId="2147483657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1644496120" sldId="2147483658"/>
          </pc:sldLayoutMkLst>
        </pc:sldLayoutChg>
        <pc:sldLayoutChg chg="setBg">
          <pc:chgData name="Greg Scott" userId="c650d04ab2c8d8e3" providerId="LiveId" clId="{2DA51759-947E-4544-BC98-7BD0E700E829}" dt="2023-01-16T23:36:21.913" v="76"/>
          <pc:sldLayoutMkLst>
            <pc:docMk/>
            <pc:sldMasterMk cId="3728682752" sldId="2147483648"/>
            <pc:sldLayoutMk cId="157290256" sldId="21474836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EC00B4-B34B-7742-06F5-A3360C0D88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E02C5-378E-247C-ABD7-54C769DD25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4B0BB-9193-4CD9-91F5-5D37C143D4C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80BC2-1397-EE27-C6D4-131BAADEA1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50288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4CE89-8C55-50DA-F611-7E0C87C155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50288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CF1AC-4E44-423F-8671-26C3EC3AD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6572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9DC34-D37B-454C-9BD5-B15B82C1175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38238"/>
            <a:ext cx="4098925" cy="3073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3088"/>
            <a:ext cx="5486400" cy="3586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0288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0288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EC83D-F39B-4C10-9DB2-E110C58EF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734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9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0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0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6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D6A61-D056-4100-B750-A0637FF66B4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7487-F358-4B00-8A31-3761D189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8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hare_(finance)" TargetMode="External"/><Relationship Id="rId2" Type="http://schemas.openxmlformats.org/officeDocument/2006/relationships/hyperlink" Target="http://en.wikipedia.org/wiki/Stoc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tock_exchange" TargetMode="External"/><Relationship Id="rId4" Type="http://schemas.openxmlformats.org/officeDocument/2006/relationships/hyperlink" Target="http://en.wikipedia.org/wiki/Security_(finance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Stock Market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stock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/>
              <a:t>stock market</a:t>
            </a:r>
            <a:r>
              <a:rPr lang="en-US" dirty="0"/>
              <a:t> or </a:t>
            </a:r>
            <a:r>
              <a:rPr lang="en-US" b="1" dirty="0"/>
              <a:t>equity market</a:t>
            </a:r>
            <a:r>
              <a:rPr lang="en-US" dirty="0"/>
              <a:t> is a public entity  for the trading of company </a:t>
            </a:r>
            <a:r>
              <a:rPr lang="en-US" dirty="0">
                <a:hlinkClick r:id="rId2" tooltip="Stock"/>
              </a:rPr>
              <a:t>stock</a:t>
            </a:r>
            <a:r>
              <a:rPr lang="en-US" dirty="0"/>
              <a:t> (</a:t>
            </a:r>
            <a:r>
              <a:rPr lang="en-US" dirty="0">
                <a:hlinkClick r:id="rId3" tooltip="Share (finance)"/>
              </a:rPr>
              <a:t>shares</a:t>
            </a:r>
            <a:r>
              <a:rPr lang="en-US" dirty="0"/>
              <a:t>)  at an agreed price; these are </a:t>
            </a:r>
            <a:r>
              <a:rPr lang="en-US" dirty="0">
                <a:hlinkClick r:id="rId4" tooltip="Security (finance)"/>
              </a:rPr>
              <a:t>securities</a:t>
            </a:r>
            <a:r>
              <a:rPr lang="en-US" dirty="0"/>
              <a:t> listed on a </a:t>
            </a:r>
            <a:r>
              <a:rPr lang="en-US" dirty="0">
                <a:hlinkClick r:id="rId5" tooltip="Stock exchange"/>
              </a:rPr>
              <a:t>stock exchange</a:t>
            </a:r>
            <a:r>
              <a:rPr lang="en-US" dirty="0"/>
              <a:t> as well as those only traded privately.</a:t>
            </a:r>
          </a:p>
          <a:p>
            <a:r>
              <a:rPr lang="en-US" dirty="0"/>
              <a:t>a loose network of economic transactions, not a physical facility or discrete 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7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What is the stock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size of the world stock market was estimated at about $111 trillion at the end of 2022</a:t>
            </a:r>
          </a:p>
          <a:p>
            <a:r>
              <a:rPr lang="en-US" dirty="0"/>
              <a:t>The U.S. makes up 46% of the world markets.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What is the stock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size of the world stock market was estimated at about $111 trillion at the end of 2022</a:t>
            </a:r>
          </a:p>
          <a:p>
            <a:r>
              <a:rPr lang="en-US" dirty="0"/>
              <a:t>The U.S. makes up 46% of the world markets.</a:t>
            </a:r>
          </a:p>
          <a:p>
            <a:endParaRPr lang="en-US" dirty="0"/>
          </a:p>
        </p:txBody>
      </p:sp>
      <p:pic>
        <p:nvPicPr>
          <p:cNvPr id="5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BCDA3069-1385-0C14-CF0C-2BFDFEDF4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2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 is the Dow Jones…</a:t>
            </a:r>
          </a:p>
          <a:p>
            <a:pPr lvl="1"/>
            <a:r>
              <a:rPr lang="en-US" dirty="0"/>
              <a:t>It </a:t>
            </a:r>
            <a:r>
              <a:rPr lang="en-US"/>
              <a:t>is an </a:t>
            </a:r>
            <a:r>
              <a:rPr lang="en-US" dirty="0"/>
              <a:t>average of how the biggest 30 companies stock </a:t>
            </a:r>
          </a:p>
          <a:p>
            <a:pPr lvl="1"/>
            <a:r>
              <a:rPr lang="en-US" dirty="0"/>
              <a:t>Created in 1885 by the Wall Street Journal editor  Charles Dow</a:t>
            </a:r>
          </a:p>
          <a:p>
            <a:r>
              <a:rPr lang="en-US" dirty="0"/>
              <a:t>S&amp;P 500</a:t>
            </a:r>
          </a:p>
          <a:p>
            <a:pPr lvl="1"/>
            <a:r>
              <a:rPr lang="en-US" dirty="0"/>
              <a:t>How 500 companies are doing on the NYSE</a:t>
            </a:r>
          </a:p>
        </p:txBody>
      </p:sp>
    </p:spTree>
    <p:extLst>
      <p:ext uri="{BB962C8B-B14F-4D97-AF65-F5344CB8AC3E}">
        <p14:creationId xmlns:p14="http://schemas.microsoft.com/office/powerpoint/2010/main" val="394767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find a company on the stock exchange?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companies are given a “call sign”. 2, 3 or 4 letters that represent their company.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GOOG is </a:t>
            </a:r>
            <a:r>
              <a:rPr lang="en-US" dirty="0" err="1"/>
              <a:t>google’s</a:t>
            </a:r>
            <a:endParaRPr lang="en-US" dirty="0"/>
          </a:p>
          <a:p>
            <a:pPr lvl="1"/>
            <a:r>
              <a:rPr lang="en-US" dirty="0"/>
              <a:t>MCD is McDonalds</a:t>
            </a:r>
          </a:p>
          <a:p>
            <a:pPr lvl="1"/>
            <a:r>
              <a:rPr lang="en-US" dirty="0"/>
              <a:t>MSFT?</a:t>
            </a:r>
          </a:p>
          <a:p>
            <a:pPr lvl="1"/>
            <a:r>
              <a:rPr lang="en-US" dirty="0"/>
              <a:t>FB?</a:t>
            </a:r>
          </a:p>
          <a:p>
            <a:pPr lvl="1"/>
            <a:r>
              <a:rPr lang="en-US" dirty="0"/>
              <a:t>KO?</a:t>
            </a:r>
          </a:p>
          <a:p>
            <a:pPr lvl="1"/>
            <a:r>
              <a:rPr lang="en-US" dirty="0"/>
              <a:t>BBY?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8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stock price? How to find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Stock price is the going price of 1 share of stock?</a:t>
            </a:r>
          </a:p>
          <a:p>
            <a:pPr lvl="1"/>
            <a:r>
              <a:rPr lang="en-US" dirty="0"/>
              <a:t>Can be as high as it goes ($481,258.03 Berkshire Hathaway) to $1 </a:t>
            </a:r>
          </a:p>
          <a:p>
            <a:r>
              <a:rPr lang="en-US" dirty="0"/>
              <a:t>How do you find the stock/share price?</a:t>
            </a:r>
          </a:p>
          <a:p>
            <a:pPr lvl="1"/>
            <a:r>
              <a:rPr lang="en-US" dirty="0"/>
              <a:t>Can use several different sites.</a:t>
            </a:r>
          </a:p>
          <a:p>
            <a:pPr lvl="2"/>
            <a:r>
              <a:rPr lang="en-US" dirty="0"/>
              <a:t>Investing.com</a:t>
            </a:r>
          </a:p>
          <a:p>
            <a:pPr lvl="2"/>
            <a:r>
              <a:rPr lang="en-US" dirty="0"/>
              <a:t>Google Finance</a:t>
            </a:r>
          </a:p>
          <a:p>
            <a:pPr lvl="2"/>
            <a:r>
              <a:rPr lang="en-US" dirty="0"/>
              <a:t>NYSE.com (only for stocks traded on NYSE)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5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stock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New Project all semester long.</a:t>
            </a:r>
          </a:p>
          <a:p>
            <a:pPr lvl="1"/>
            <a:r>
              <a:rPr lang="en-US" dirty="0"/>
              <a:t>1major grades (taken the day you sell your stock)</a:t>
            </a:r>
          </a:p>
          <a:p>
            <a:pPr lvl="1"/>
            <a:r>
              <a:rPr lang="en-US" dirty="0"/>
              <a:t>4 daily grades (Beginning today, initial buy)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Initial buy sheet and stock performance summary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4 Graphs depicting the performance of each stock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3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Today</a:t>
            </a:r>
            <a:r>
              <a:rPr lang="en-US" sz="27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Determine what stocks you want to buy.</a:t>
            </a:r>
          </a:p>
          <a:p>
            <a:r>
              <a:rPr lang="en-US" dirty="0"/>
              <a:t>I suggest diversifying among major industries.</a:t>
            </a:r>
          </a:p>
          <a:p>
            <a:r>
              <a:rPr lang="en-US" dirty="0"/>
              <a:t>You have a maximum of $10,000 to spend (total).</a:t>
            </a:r>
          </a:p>
          <a:p>
            <a:r>
              <a:rPr lang="en-US" dirty="0"/>
              <a:t>Pick 4 stocks that you want to purchase and find the stock price.</a:t>
            </a:r>
          </a:p>
          <a:p>
            <a:r>
              <a:rPr lang="en-US" dirty="0"/>
              <a:t>Find out how many shares you want to buy </a:t>
            </a:r>
          </a:p>
          <a:p>
            <a:r>
              <a:rPr lang="en-US" dirty="0"/>
              <a:t>Divide out your money among the 4 stocks. 2 ways to do this:</a:t>
            </a:r>
          </a:p>
          <a:p>
            <a:pPr lvl="1"/>
            <a:r>
              <a:rPr lang="en-US" dirty="0"/>
              <a:t>Each stock get an even amount.  Amount you have to spend divided by 3. </a:t>
            </a:r>
          </a:p>
          <a:p>
            <a:pPr lvl="1"/>
            <a:r>
              <a:rPr lang="en-US" dirty="0"/>
              <a:t>Give each stock a different number of shares.  </a:t>
            </a:r>
          </a:p>
          <a:p>
            <a:r>
              <a:rPr lang="en-US" dirty="0"/>
              <a:t>Find the number of shares </a:t>
            </a:r>
          </a:p>
          <a:p>
            <a:r>
              <a:rPr lang="en-US" dirty="0"/>
              <a:t>Complete your initial buy form</a:t>
            </a:r>
          </a:p>
          <a:p>
            <a:r>
              <a:rPr lang="en-US" dirty="0"/>
              <a:t>You will create a graph for each stock.  </a:t>
            </a:r>
            <a:r>
              <a:rPr lang="en-US" dirty="0" err="1"/>
              <a:t>Everytime</a:t>
            </a:r>
            <a:r>
              <a:rPr lang="en-US" dirty="0"/>
              <a:t> you look up the price you will plot the price point and watch you stock perform over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3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477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Stock Market Project</vt:lpstr>
      <vt:lpstr>What is the stock market?</vt:lpstr>
      <vt:lpstr>What is the stock market?</vt:lpstr>
      <vt:lpstr>What is the stock market?</vt:lpstr>
      <vt:lpstr>Stock Indexes</vt:lpstr>
      <vt:lpstr>How do you find a company on the stock exchange?</vt:lpstr>
      <vt:lpstr>What is stock price? How to find it?</vt:lpstr>
      <vt:lpstr>Questions about stock market?</vt:lpstr>
      <vt:lpstr>Today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Project</dc:title>
  <dc:creator>Bryant, Katherine J</dc:creator>
  <cp:lastModifiedBy>Greg Scott</cp:lastModifiedBy>
  <cp:revision>16</cp:revision>
  <cp:lastPrinted>2013-09-13T20:04:07Z</cp:lastPrinted>
  <dcterms:created xsi:type="dcterms:W3CDTF">2012-10-03T17:51:18Z</dcterms:created>
  <dcterms:modified xsi:type="dcterms:W3CDTF">2023-01-16T23:53:14Z</dcterms:modified>
</cp:coreProperties>
</file>