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Lora" pitchFamily="2" charset="0"/>
      <p:regular r:id="rId38"/>
      <p:bold r:id="rId39"/>
      <p:italic r:id="rId40"/>
      <p:boldItalic r:id="rId41"/>
    </p:embeddedFont>
    <p:embeddedFont>
      <p:font typeface="Oswald" panose="00000500000000000000" pitchFamily="2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418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aafe59f8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aafe59f8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415148af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9415148af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26a07625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526a07625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415148af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415148af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415148af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415148af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26a07625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526a07625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a0ec8876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a0ec8876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26a07625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526a07625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415148af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415148af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415148af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9415148af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26a07625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26a07625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62e6dfb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662e6dfb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62e6dfb4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662e6dfb4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415148af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415148af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415148af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9415148af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26a076252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526a076252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415148af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9415148af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26a07625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526a07625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526a07625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526a07625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415148af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9415148af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26a07625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526a07625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26a07625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26a07625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26a07625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526a07625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26a07625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526a07625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526a07625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526a07625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526a07625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526a07625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9415148af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9415148af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9415148af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9415148af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26a07625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26a07625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26a07625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26a07625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415148af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415148af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26a076252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526a076252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26a07625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26a07625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26a07625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526a07625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5" y="70750"/>
            <a:ext cx="8992275" cy="50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88" b="1" i="1">
                <a:latin typeface="Lora"/>
                <a:ea typeface="Lora"/>
                <a:cs typeface="Lora"/>
                <a:sym typeface="Lora"/>
              </a:rPr>
              <a:t>Dorothea Lange</a:t>
            </a:r>
            <a:endParaRPr sz="4288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Photographer who documenting the hardship of the Great Depression through photography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150" y="2203250"/>
            <a:ext cx="3293750" cy="25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5600" y="2203250"/>
            <a:ext cx="3111825" cy="25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Dust Bowl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latin typeface="Oswald"/>
                <a:ea typeface="Oswald"/>
                <a:cs typeface="Oswald"/>
                <a:sym typeface="Oswald"/>
              </a:rPr>
              <a:t>Region in the central U.S. that was hit hard with dust storms for several years, due to overfarming and drought</a:t>
            </a:r>
            <a:endParaRPr sz="27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050" y="2246400"/>
            <a:ext cx="3290425" cy="25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255" y="2246400"/>
            <a:ext cx="3382600" cy="25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Eleanor Roosevelt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Wife of FDR; advocate for farmers, workers, women, and minorities; became UN Ambassador (human rights)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588" y="2042753"/>
            <a:ext cx="2708825" cy="27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Emergency Banking Relief Act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Put all banks on a “holiday” break so that they could be inspected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63" y="1915300"/>
            <a:ext cx="4093675" cy="27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Federal Deposit Insurance Corporation (FDIC)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Created federally insured bank deposits to prevent bank failures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838" y="26819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1200" y="2964075"/>
            <a:ext cx="2847975" cy="18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Federal Home Loan Bank Act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Lowered mortgage rates and allowed people to refinance their homes and farms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77" y="2246250"/>
            <a:ext cx="2405975" cy="240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0850" y="2246239"/>
            <a:ext cx="3254475" cy="25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Federal Reserve System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National banking system that controls the U.S. money supply and the availability of credit in the country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313" y="2374531"/>
            <a:ext cx="4067375" cy="23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Fireside Chats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President F.D. Roosevelt’s radio talks to calm Americans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150" y="1719284"/>
            <a:ext cx="4719700" cy="29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Franklin Delano Roosevelt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2nd Great Depression President, New Deal programs, and had a hands on approach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550" y="2170428"/>
            <a:ext cx="2676900" cy="2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The Great Depression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The stock market crash followed by high unemployment, low production, and low investment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50" y="2291050"/>
            <a:ext cx="2571175" cy="25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9850" y="2291050"/>
            <a:ext cx="3117275" cy="25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7675" y="2291050"/>
            <a:ext cx="2571175" cy="25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Alphabet Agencies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Agencies created by FDR as a part of the New Deal</a:t>
            </a:r>
            <a:endParaRPr sz="3000" i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525" y="1984850"/>
            <a:ext cx="3190800" cy="27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2275" y="1984850"/>
            <a:ext cx="2971475" cy="27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Hawley-Smoot Tariff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88">
                <a:latin typeface="Oswald"/>
                <a:ea typeface="Oswald"/>
                <a:cs typeface="Oswald"/>
                <a:sym typeface="Oswald"/>
              </a:rPr>
              <a:t>Highest protective tariff in U.S. history; world trade slowed down</a:t>
            </a:r>
            <a:endParaRPr sz="2888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4250" y="2038475"/>
            <a:ext cx="4455500" cy="282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Herbert Hoover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President (31st) during the first part of the Great Depression; laissez-faire approach with the economy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375" y="2187400"/>
            <a:ext cx="2851250" cy="27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88" b="1" i="1">
                <a:latin typeface="Lora"/>
                <a:ea typeface="Lora"/>
                <a:cs typeface="Lora"/>
                <a:sym typeface="Lora"/>
              </a:rPr>
              <a:t>Hoover Dam (Boulder Dam)</a:t>
            </a:r>
            <a:endParaRPr sz="4288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Built on Colorado River; created jobs, electricity, flood control, provided water for the West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475" y="2003425"/>
            <a:ext cx="4978925" cy="28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88" b="1" i="1">
                <a:latin typeface="Lora"/>
                <a:ea typeface="Lora"/>
                <a:cs typeface="Lora"/>
                <a:sym typeface="Lora"/>
              </a:rPr>
              <a:t>John Steinbeck</a:t>
            </a:r>
            <a:endParaRPr sz="4288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“Grapes of Wrath” author; story of family fleeing the Dust Bowl for a new start in California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800" y="2077875"/>
            <a:ext cx="5186400" cy="27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Mexican Repatriation Act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Deportation of Mexican Americans in order to open up jobs for Americans during the Great Depression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25" y="2289550"/>
            <a:ext cx="3630750" cy="25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100" y="2289550"/>
            <a:ext cx="3395650" cy="25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88" b="1" i="1">
                <a:latin typeface="Lora"/>
                <a:ea typeface="Lora"/>
                <a:cs typeface="Lora"/>
                <a:sym typeface="Lora"/>
              </a:rPr>
              <a:t>National Youth Administration (NYA)</a:t>
            </a:r>
            <a:endParaRPr sz="4288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Provided young Americans with aid and employment; youth employment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37"/>
          <p:cNvPicPr preferRelativeResize="0"/>
          <p:nvPr/>
        </p:nvPicPr>
        <p:blipFill rotWithShape="1">
          <a:blip r:embed="rId3">
            <a:alphaModFix/>
          </a:blip>
          <a:srcRect l="7981" t="8298" r="8706" b="5166"/>
          <a:stretch/>
        </p:blipFill>
        <p:spPr>
          <a:xfrm>
            <a:off x="3079911" y="2156750"/>
            <a:ext cx="2984175" cy="26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44" b="1" i="1">
                <a:latin typeface="Lora"/>
                <a:ea typeface="Lora"/>
                <a:cs typeface="Lora"/>
                <a:sym typeface="Lora"/>
              </a:rPr>
              <a:t>New Deal</a:t>
            </a:r>
            <a:endParaRPr sz="44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Roosevelt’s aggressive programs to turn the economy around from the Great Depression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0" y="2571750"/>
            <a:ext cx="3941525" cy="22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525" y="2571750"/>
            <a:ext cx="3905025" cy="22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Overproduction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Producing more of a product or commodity than is needed for society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813" y="2078075"/>
            <a:ext cx="4188375" cy="279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i="1">
                <a:latin typeface="Lora"/>
                <a:ea typeface="Lora"/>
                <a:cs typeface="Lora"/>
                <a:sym typeface="Lora"/>
              </a:rPr>
              <a:t>Public Works Administration/ Works Progress Administration</a:t>
            </a:r>
            <a:endParaRPr sz="41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Adult men built bridges and libraries; 8.5 million workers’ in construction, ars, theater, and literary projects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525" y="2571750"/>
            <a:ext cx="3404950" cy="22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Shantytown (Hooverville)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Oswald"/>
                <a:ea typeface="Oswald"/>
                <a:cs typeface="Oswald"/>
                <a:sym typeface="Oswald"/>
              </a:rPr>
              <a:t>Little towns of shacks where homeless people were forced to live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308" y="1657075"/>
            <a:ext cx="4025400" cy="31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22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22" b="1" i="1">
                <a:latin typeface="Lora"/>
                <a:ea typeface="Lora"/>
                <a:cs typeface="Lora"/>
                <a:sym typeface="Lora"/>
              </a:rPr>
              <a:t>Black Tuesday</a:t>
            </a:r>
            <a:endParaRPr sz="4222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latin typeface="Oswald"/>
                <a:ea typeface="Oswald"/>
                <a:cs typeface="Oswald"/>
                <a:sym typeface="Oswald"/>
              </a:rPr>
              <a:t>October 29, 1929; the day the Stock Market crashed</a:t>
            </a:r>
            <a:endParaRPr sz="27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100" y="1828200"/>
            <a:ext cx="4751800" cy="30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Social Security Act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Provided retirement pensions, unemployment insurance, aid to blind, deaf, disabled, and dependent children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300" y="1973900"/>
            <a:ext cx="2516330" cy="28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525" y="1973900"/>
            <a:ext cx="2516325" cy="288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Securities and Exchange Commission (SEC)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88">
                <a:latin typeface="Oswald"/>
                <a:ea typeface="Oswald"/>
                <a:cs typeface="Oswald"/>
                <a:sym typeface="Oswald"/>
              </a:rPr>
              <a:t>Regulated stock market and restricted margin buying to prevent fraud</a:t>
            </a:r>
            <a:endParaRPr sz="2888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94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863" y="24396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200" y="2571755"/>
            <a:ext cx="3362325" cy="18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Speculation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Buying stocks and bonds for a quick profit and ignoring the risks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88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455" y="2092700"/>
            <a:ext cx="3268525" cy="27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800" y="2092700"/>
            <a:ext cx="3119725" cy="27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Tariff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latin typeface="Oswald"/>
                <a:ea typeface="Oswald"/>
                <a:cs typeface="Oswald"/>
                <a:sym typeface="Oswald"/>
              </a:rPr>
              <a:t>A tax on foreign goods, meant to help American businesses</a:t>
            </a:r>
            <a:endParaRPr sz="27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45"/>
          <p:cNvPicPr preferRelativeResize="0"/>
          <p:nvPr/>
        </p:nvPicPr>
        <p:blipFill rotWithShape="1">
          <a:blip r:embed="rId3">
            <a:alphaModFix/>
          </a:blip>
          <a:srcRect t="11730"/>
          <a:stretch/>
        </p:blipFill>
        <p:spPr>
          <a:xfrm>
            <a:off x="2461513" y="1864650"/>
            <a:ext cx="4220975" cy="27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Tennessee Valley Authority (TVA)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Built dams to prevent flooding and provide electricity in the rural South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550" y="2159250"/>
            <a:ext cx="2676900" cy="26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Wagner Act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Reaffirmed labor’s right to unionize, prohibited unfair labor practices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800" y="1662950"/>
            <a:ext cx="4085275" cy="32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Bonus Army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latin typeface="Oswald"/>
                <a:ea typeface="Oswald"/>
                <a:cs typeface="Oswald"/>
                <a:sym typeface="Oswald"/>
              </a:rPr>
              <a:t>Group of veterans who marched in Washington D.C. demanding pay that the government owed them</a:t>
            </a:r>
            <a:endParaRPr sz="3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225" y="2359550"/>
            <a:ext cx="4377550" cy="24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Buying on Margin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latin typeface="Oswald"/>
                <a:ea typeface="Oswald"/>
                <a:cs typeface="Oswald"/>
                <a:sym typeface="Oswald"/>
              </a:rPr>
              <a:t>Paying a down payment on a stock and borrowing money to pay for the rest</a:t>
            </a:r>
            <a:endParaRPr sz="27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50" y="2054356"/>
            <a:ext cx="3497200" cy="27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075" y="2054350"/>
            <a:ext cx="3941125" cy="27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Civilian Conservation Corps (CCC)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3 million young men to work camps to build bridges, replant forests; develop job skills and improve environment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100" y="2115950"/>
            <a:ext cx="31278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Court-Packing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The President’s ability to appoint new Supreme Court Justices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613" y="1899000"/>
            <a:ext cx="5136775" cy="28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Deficit Spending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88">
                <a:latin typeface="Oswald"/>
                <a:ea typeface="Oswald"/>
                <a:cs typeface="Oswald"/>
                <a:sym typeface="Oswald"/>
              </a:rPr>
              <a:t>Spending exceeding revenue over time</a:t>
            </a:r>
            <a:endParaRPr sz="2888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8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8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94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94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25" y="2323500"/>
            <a:ext cx="4032975" cy="24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9150" y="2323500"/>
            <a:ext cx="3285050" cy="24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>
                <a:latin typeface="Lora"/>
                <a:ea typeface="Lora"/>
                <a:cs typeface="Lora"/>
                <a:sym typeface="Lora"/>
              </a:rPr>
              <a:t>Direct Relief</a:t>
            </a:r>
            <a:endParaRPr sz="44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Cash payments for food from the government to the poor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076" y="1910249"/>
            <a:ext cx="4033850" cy="29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On-screen Show (16:9)</PresentationFormat>
  <Paragraphs>435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Lora</vt:lpstr>
      <vt:lpstr>Oswald</vt:lpstr>
      <vt:lpstr>Simple Light</vt:lpstr>
      <vt:lpstr>PowerPoint Presentation</vt:lpstr>
      <vt:lpstr>Alphabet Agencies  Agencies created by FDR as a part of the New Deal       </vt:lpstr>
      <vt:lpstr>   Black Tuesday  October 29, 1929; the day the Stock Market crashed        </vt:lpstr>
      <vt:lpstr>Bonus Army  Group of veterans who marched in Washington D.C. demanding pay that the government owed them     </vt:lpstr>
      <vt:lpstr> Buying on Margin  Paying a down payment on a stock and borrowing money to pay for the rest       </vt:lpstr>
      <vt:lpstr>     Civilian Conservation Corps (CCC)  3 million young men to work camps to build bridges, replant forests; develop job skills and improve environment           </vt:lpstr>
      <vt:lpstr>   Court-Packing  The President’s ability to appoint new Supreme Court Justices          </vt:lpstr>
      <vt:lpstr>    Deficit Spending  Spending exceeding revenue over time            </vt:lpstr>
      <vt:lpstr>Direct Relief  Cash payments for food from the government to the poor      </vt:lpstr>
      <vt:lpstr>     Dorothea Lange  Photographer who documenting the hardship of the Great Depression through photography           </vt:lpstr>
      <vt:lpstr>   Dust Bowl  Region in the central U.S. that was hit hard with dust storms for several years, due to overfarming and drought       </vt:lpstr>
      <vt:lpstr>     Eleanor Roosevelt  Wife of FDR; advocate for farmers, workers, women, and minorities; became UN Ambassador (human rights)           </vt:lpstr>
      <vt:lpstr>     Emergency Banking Relief Act  Put all banks on a “holiday” break so that they could be inspected           </vt:lpstr>
      <vt:lpstr>    Federal Deposit Insurance Corporation (FDIC)  Created federally insured bank deposits to prevent bank failures          </vt:lpstr>
      <vt:lpstr>   Federal Home Loan Bank Act  Lowered mortgage rates and allowed people to refinance their homes and farms         </vt:lpstr>
      <vt:lpstr> Federal Reserve System  National banking system that controls the U.S. money supply and the availability of credit in the country       </vt:lpstr>
      <vt:lpstr>    Fireside Chats  President F.D. Roosevelt’s radio talks to calm Americans          </vt:lpstr>
      <vt:lpstr>     Franklin Delano Roosevelt  2nd Great Depression President, New Deal programs, and had a hands on approach           </vt:lpstr>
      <vt:lpstr>  The Great Depression  The stock market crash followed by high unemployment, low production, and low investment        </vt:lpstr>
      <vt:lpstr>   Hawley-Smoot Tariff  Highest protective tariff in U.S. history; world trade slowed down         </vt:lpstr>
      <vt:lpstr>    Herbert Hoover  President (31st) during the first part of the Great Depression; laissez-faire approach with the economy         </vt:lpstr>
      <vt:lpstr>     Hoover Dam (Boulder Dam)  Built on Colorado River; created jobs, electricity, flood control, provided water for the West           </vt:lpstr>
      <vt:lpstr>     John Steinbeck  “Grapes of Wrath” author; story of family fleeing the Dust Bowl for a new start in California           </vt:lpstr>
      <vt:lpstr>  Mexican Repatriation Act  Deportation of Mexican Americans in order to open up jobs for Americans during the Great Depression         </vt:lpstr>
      <vt:lpstr>     National Youth Administration (NYA)  Provided young Americans with aid and employment; youth employment           </vt:lpstr>
      <vt:lpstr> New Deal  Roosevelt’s aggressive programs to turn the economy around from the Great Depression        </vt:lpstr>
      <vt:lpstr>Overproduction  Producing more of a product or commodity than is needed for society      </vt:lpstr>
      <vt:lpstr>      Public Works Administration/ Works Progress Administration  Adult men built bridges and libraries; 8.5 million workers’ in construction, ars, theater, and literary projects           </vt:lpstr>
      <vt:lpstr>Shantytown (Hooverville)  Little towns of shacks where homeless people were forced to live       </vt:lpstr>
      <vt:lpstr>Social Security Act  Provided retirement pensions, unemployment insurance, aid to blind, deaf, disabled, and dependent children       </vt:lpstr>
      <vt:lpstr>  Securities and Exchange Commission (SEC)  Regulated stock market and restricted margin buying to prevent fraud         </vt:lpstr>
      <vt:lpstr>  Speculation  Buying stocks and bonds for a quick profit and ignoring the risks         </vt:lpstr>
      <vt:lpstr> Tariff  A tax on foreign goods, meant to help American businesses         </vt:lpstr>
      <vt:lpstr>    Tennessee Valley Authority (TVA)  Built dams to prevent flooding and provide electricity in the rural South         </vt:lpstr>
      <vt:lpstr>   Wagner Act  Reaffirmed labor’s right to unionize, prohibited unfair labor practices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Scott</dc:creator>
  <cp:lastModifiedBy>Greg Scott</cp:lastModifiedBy>
  <cp:revision>1</cp:revision>
  <dcterms:modified xsi:type="dcterms:W3CDTF">2023-10-28T17:57:26Z</dcterms:modified>
</cp:coreProperties>
</file>