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swald" panose="00000500000000000000" pitchFamily="2" charset="0"/>
      <p:regular r:id="rId21"/>
      <p:bold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Source Code Pro" panose="020B0509030403020204" pitchFamily="49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497f38a1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497f38a1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497f38a1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497f38a1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497f38a1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497f38a1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472b587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472b587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7472b587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7472b587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472b587e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472b587e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472b587e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472b587e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7472b587e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7472b587e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472b587e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7472b587e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497f38a1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7497f38a1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497f38a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7497f38a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497f38a1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497f38a1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497f38a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497f38a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497f38a1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497f38a1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497f38a1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497f38a1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7497f38a1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7497f38a1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497f38a1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7497f38a1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dbClUYYaO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Roaring 20s!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6: Politics in the Twenties #1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 Klux Klan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0" y="670175"/>
            <a:ext cx="6686700" cy="4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Created in 1865 to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resist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the change the Republican party brought to the South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he KKK saw big rise in membership during the 1920s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→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due to population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shifts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○"/>
            </a:pPr>
            <a:r>
              <a:rPr lang="en" sz="2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By 1924, memberships reached 4.5 million people</a:t>
            </a:r>
            <a:endParaRPr sz="2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The KKK was devoted to “100%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Americanism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” (NATIVISM)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The Klan also believed in: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Keeping African Americans as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second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class citizens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Destroying saloons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Opposing unions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Wanted Catholics, Jews, &amp; foreign-born people out of the country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Northern cities in general had not welcomed the massive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influx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of African Americans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African Americans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faced many daily threats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and discrimination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(found a voice in the NAACP)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0550" y="118450"/>
            <a:ext cx="2184974" cy="2399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550" y="2653100"/>
            <a:ext cx="2184975" cy="2399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to Normalcy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853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to Normalcy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2"/>
          </p:nvPr>
        </p:nvSpPr>
        <p:spPr>
          <a:xfrm>
            <a:off x="2933775" y="611025"/>
            <a:ext cx="6078900" cy="4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After WWI, post-war economic problems, and the Red Scare, people in the U.S. wanted everything to just calm down and be alright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00" b="1">
                <a:latin typeface="Proxima Nova"/>
                <a:ea typeface="Proxima Nova"/>
                <a:cs typeface="Proxima Nova"/>
                <a:sym typeface="Proxima Nova"/>
              </a:rPr>
              <a:t>Warren G.</a:t>
            </a: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1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Harding</a:t>
            </a: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 ran for President </a:t>
            </a:r>
            <a:r>
              <a:rPr lang="en" sz="2100" b="1">
                <a:latin typeface="Proxima Nova"/>
                <a:ea typeface="Proxima Nova"/>
                <a:cs typeface="Proxima Nova"/>
                <a:sym typeface="Proxima Nova"/>
              </a:rPr>
              <a:t>promising a “Return to</a:t>
            </a: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1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Normalcy</a:t>
            </a: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801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41">
                <a:latin typeface="Proxima Nova"/>
                <a:ea typeface="Proxima Nova"/>
                <a:cs typeface="Proxima Nova"/>
                <a:sym typeface="Proxima Nova"/>
              </a:rPr>
              <a:t>Won by the biggest margin ever in 1920</a:t>
            </a:r>
            <a:endParaRPr sz="184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The Real Harding: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57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Disputed evidence that Harding was a member of the KKK (</a:t>
            </a:r>
            <a:r>
              <a:rPr lang="en" sz="1800" i="1">
                <a:latin typeface="Proxima Nova"/>
                <a:ea typeface="Proxima Nova"/>
                <a:cs typeface="Proxima Nova"/>
                <a:sym typeface="Proxima Nova"/>
              </a:rPr>
              <a:t>He allowed them to have a rally at the White House)</a:t>
            </a:r>
            <a:endParaRPr sz="18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57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Took his mistresses to a 5X5 ft coat closet in the White House that he secretly had built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57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Gave one mistress a Cadillac and paid her $50,000 to avoid scandal; she received monthly payments as well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57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Had a child with another one of his mistresses who was 30 years younger than him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57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Bet and lost the White House to China in a poker game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257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During Prohibition, Harding kept the White House full of illegal liquor</a:t>
            </a:r>
            <a:endParaRPr sz="18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l="23643" r="5419" b="5775"/>
          <a:stretch/>
        </p:blipFill>
        <p:spPr>
          <a:xfrm>
            <a:off x="174275" y="1353300"/>
            <a:ext cx="2855225" cy="30522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25"/>
          <p:cNvSpPr txBox="1"/>
          <p:nvPr/>
        </p:nvSpPr>
        <p:spPr>
          <a:xfrm>
            <a:off x="174338" y="4496925"/>
            <a:ext cx="285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Source Code Pro"/>
                <a:ea typeface="Source Code Pro"/>
                <a:cs typeface="Source Code Pro"/>
                <a:sym typeface="Source Code Pro"/>
              </a:rPr>
              <a:t>“I am not fit for this office, and never should have been here.” -Warren G. Harding</a:t>
            </a:r>
            <a:endParaRPr sz="1000" i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Teapot Dome Scandal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101925" y="1351325"/>
            <a:ext cx="4368000" cy="3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President Harding’s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administration was marred by the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Teapot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Dome Scandal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Harding’s Secretary of the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Interior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took bribes from oil companies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in exchange for giving them a sweet deal on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oil drilling contracts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It was the biggest presidential scandal up until Watergate in the 70s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700" y="116800"/>
            <a:ext cx="1800550" cy="20883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6" descr="Tea Pot Dome Scandal for APUSH | Simple, Easy, Direc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175" y="2281375"/>
            <a:ext cx="2658500" cy="28055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Silent Cal…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84900" y="1307250"/>
            <a:ext cx="4620000" cy="3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When Warren G. Harding suddenly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died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i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n 1923, his V.P., Calvin Coolidge became President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Where Harding was corrupt and scandalous, Coolidge was boring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Dubbed “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Silent Cal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,” Coolidge believed the president should be “the most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unimportant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person in America.”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1788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Coolidge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believed in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little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government intervention in the economy and was very pro-business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660" y="93809"/>
            <a:ext cx="2285280" cy="222935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7" descr="http://thumbs3.ebaystatic.com/d/l225/m/mBgiBMJR8MV6L2EI-Q0Gxv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4350" y="2398425"/>
            <a:ext cx="2923900" cy="27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Tariffs + Reparations = A New Conflict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74475" y="1280750"/>
            <a:ext cx="9009900" cy="3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●"/>
            </a:pP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Congress </a:t>
            </a: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passed tariffs that</a:t>
            </a: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6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protected</a:t>
            </a: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U.S. manufacturers by keeping out foreign-made goods</a:t>
            </a:r>
            <a:endParaRPr sz="206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●"/>
            </a:pP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Gov’t favored big business again (return to </a:t>
            </a: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laissez-faire</a:t>
            </a: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6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●"/>
            </a:pP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Paying war debts becomes a problem for Germany</a:t>
            </a:r>
            <a:endParaRPr sz="206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●"/>
            </a:pPr>
            <a:r>
              <a:rPr lang="en" sz="2060" b="1" i="1">
                <a:latin typeface="Proxima Nova"/>
                <a:ea typeface="Proxima Nova"/>
                <a:cs typeface="Proxima Nova"/>
                <a:sym typeface="Proxima Nova"/>
              </a:rPr>
              <a:t>Fordney-McCumber Tariff</a:t>
            </a:r>
            <a:r>
              <a:rPr lang="en" sz="2060" i="1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06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○"/>
            </a:pP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Supposed to help American businesses</a:t>
            </a:r>
            <a:endParaRPr sz="206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○"/>
            </a:pP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Instead it hurt world trade</a:t>
            </a:r>
            <a:endParaRPr sz="206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○"/>
            </a:pP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European economies suffered</a:t>
            </a:r>
            <a:endParaRPr sz="206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○"/>
            </a:pPr>
            <a:r>
              <a:rPr lang="en" sz="2060" b="1">
                <a:latin typeface="Proxima Nova"/>
                <a:ea typeface="Proxima Nova"/>
                <a:cs typeface="Proxima Nova"/>
                <a:sym typeface="Proxima Nova"/>
              </a:rPr>
              <a:t>Significantly raised taxes on</a:t>
            </a: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6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imports</a:t>
            </a:r>
            <a:endParaRPr sz="2060" b="1" i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●"/>
            </a:pP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Germany could not repay; devastated economy</a:t>
            </a:r>
            <a:endParaRPr sz="206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●"/>
            </a:pP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U.S. gave Germany a </a:t>
            </a:r>
            <a:r>
              <a:rPr lang="en" sz="206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loan</a:t>
            </a: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; everyone got paid back (with our own money)</a:t>
            </a:r>
            <a:endParaRPr sz="206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60"/>
              <a:buFont typeface="Proxima Nova"/>
              <a:buChar char="○"/>
            </a:pPr>
            <a:r>
              <a:rPr lang="en" sz="2060">
                <a:latin typeface="Proxima Nova"/>
                <a:ea typeface="Proxima Nova"/>
                <a:cs typeface="Proxima Nova"/>
                <a:sym typeface="Proxima Nova"/>
              </a:rPr>
              <a:t>Other European countries resented it</a:t>
            </a:r>
            <a:endParaRPr sz="206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Smoot-Hawley Act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2"/>
          </p:nvPr>
        </p:nvSpPr>
        <p:spPr>
          <a:xfrm>
            <a:off x="4222550" y="174725"/>
            <a:ext cx="4717500" cy="48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Increased 900 import tariffs by an average 40-50%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Most economists blame it for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worsening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the Great Depression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Also contributed to the start of WWII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Congress wanted to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protect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American farmers from the now cheap agricultural imports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Sought to raise farm tariffs to the same level as tariffs on manufactured goods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By 1929, the bill proposed tariffs on 20,000 imported goods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2742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Many knew it would become a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barrier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to international trade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9" descr="The American protectionism bill that made the Great Depression worse -  Marketpla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575" y="3123250"/>
            <a:ext cx="2591925" cy="19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25" y="1441175"/>
            <a:ext cx="2057175" cy="1985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of America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5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Automobile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Airplane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Electricity</a:t>
            </a:r>
            <a:endParaRPr sz="2300" b="1" i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Invention of new electrical appliances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Advertising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Luring customers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Credit</a:t>
            </a:r>
            <a:endParaRPr sz="2300" b="1" i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Installment plan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“Dollar down and a dollar forever”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9275" y="91975"/>
            <a:ext cx="3428649" cy="21295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5125" y="2343750"/>
            <a:ext cx="3682075" cy="26732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 Conflicts of the 1920s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 sz="2400" b="1" i="1" u="sng">
                <a:latin typeface="Proxima Nova"/>
                <a:ea typeface="Proxima Nova"/>
                <a:cs typeface="Proxima Nova"/>
                <a:sym typeface="Proxima Nova"/>
              </a:rPr>
              <a:t>Traditional vs. Modern values</a:t>
            </a:r>
            <a:endParaRPr sz="2400" b="1" i="1" u="sng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Old ways vs. New ways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Older Generations vs. Younger Generations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Nativism &amp; Isolationism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218400" y="1483375"/>
            <a:ext cx="3662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Nativism: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prejudice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against foreign-born people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Isolationism: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pulling away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from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involvement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in world affairs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p16" descr="ANd9GcTvhujYhKeTTmUb6m67lsxNjSjkNkOQ-2BX3FnPflyjL3Xon0qJ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975" y="141813"/>
            <a:ext cx="2084550" cy="25396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3200" y="86062"/>
            <a:ext cx="2694475" cy="2651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1500" y="2839300"/>
            <a:ext cx="5006174" cy="22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Communism &amp;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Red Scare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832400" y="445725"/>
            <a:ext cx="4195200" cy="45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448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83"/>
              <a:buFont typeface="Proxima Nova"/>
              <a:buChar char="●"/>
            </a:pP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Communism: economic and political system based on a single-party government ruled by a </a:t>
            </a:r>
            <a:r>
              <a:rPr lang="en" sz="1982" b="1">
                <a:latin typeface="Proxima Nova"/>
                <a:ea typeface="Proxima Nova"/>
                <a:cs typeface="Proxima Nova"/>
                <a:sym typeface="Proxima Nova"/>
              </a:rPr>
              <a:t>dictatorship</a:t>
            </a:r>
            <a:endParaRPr sz="1982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448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83"/>
              <a:buFont typeface="Proxima Nova"/>
              <a:buChar char="○"/>
            </a:pPr>
            <a:r>
              <a:rPr lang="en" sz="1982" b="1">
                <a:latin typeface="Proxima Nova"/>
                <a:ea typeface="Proxima Nova"/>
                <a:cs typeface="Proxima Nova"/>
                <a:sym typeface="Proxima Nova"/>
              </a:rPr>
              <a:t>Government</a:t>
            </a: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982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owns</a:t>
            </a: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982" b="1">
                <a:latin typeface="Proxima Nova"/>
                <a:ea typeface="Proxima Nova"/>
                <a:cs typeface="Proxima Nova"/>
                <a:sym typeface="Proxima Nova"/>
              </a:rPr>
              <a:t>businesses; no private property</a:t>
            </a:r>
            <a:endParaRPr sz="1982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448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83"/>
              <a:buFont typeface="Proxima Nova"/>
              <a:buChar char="●"/>
            </a:pP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Red Scare in U.S.:</a:t>
            </a:r>
            <a:endParaRPr sz="1982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448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83"/>
              <a:buFont typeface="Proxima Nova"/>
              <a:buChar char="○"/>
            </a:pP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Started with Russian Revolution</a:t>
            </a:r>
            <a:endParaRPr sz="1982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448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83"/>
              <a:buFont typeface="Proxima Nova"/>
              <a:buChar char="○"/>
            </a:pP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Communist party formed in U.S.</a:t>
            </a:r>
            <a:endParaRPr sz="1982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4488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83"/>
              <a:buFont typeface="Proxima Nova"/>
              <a:buChar char="○"/>
            </a:pP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Fear of the </a:t>
            </a:r>
            <a:r>
              <a:rPr lang="en" sz="1982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spread</a:t>
            </a:r>
            <a:r>
              <a:rPr lang="en" sz="1982">
                <a:latin typeface="Proxima Nova"/>
                <a:ea typeface="Proxima Nova"/>
                <a:cs typeface="Proxima Nova"/>
                <a:sym typeface="Proxima Nova"/>
              </a:rPr>
              <a:t> of Communism in the U.S.</a:t>
            </a:r>
            <a:endParaRPr sz="1982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 descr="THE COMMUNIST PARTY OF AMERICA (AND FORERUNNERS) publicati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25" y="1395113"/>
            <a:ext cx="2205900" cy="2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History Brief: The Red Scare in the 1920s - YouTub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7875" y="2747275"/>
            <a:ext cx="2344525" cy="227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Immigration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31050" y="1397800"/>
            <a:ext cx="4283700" cy="3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“Keep America for Americans”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Nativism once again on the rise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Quota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 System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Set maximum # of people allowed to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enter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U.S. each year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2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■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Target was Southern and Eastern Europeans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325" y="191925"/>
            <a:ext cx="3085900" cy="254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3235" y="2896859"/>
            <a:ext cx="4571999" cy="212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Palmer Raids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200" y="1587075"/>
            <a:ext cx="3493226" cy="3224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754375" y="829950"/>
            <a:ext cx="4258500" cy="4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U.S. Attorney General Mitchell Palmer &amp; J. Edgar Hoover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The government hunted down anyone that was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suspected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to be: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Communists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Anarchists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: people opposed to any form of government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1371600" lvl="2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■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Failed because people didn’t believe it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Nicola Sacco &amp;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Bartolomeo Vanzetti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01925" y="1383250"/>
            <a:ext cx="4470000" cy="3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They were victims of nativism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Accused of murder based on witnesses seeing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“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Italians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”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at the scene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Circumstantial evidence and accused had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alibis</a:t>
            </a:r>
            <a:endParaRPr sz="2300" b="1" i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Both men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were sentenced to death by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electric chair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●"/>
            </a:pP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Protests rang out all over the country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5925" y="102900"/>
            <a:ext cx="2079225" cy="17717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20" descr="Sacco and Vanzett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350" y="1997250"/>
            <a:ext cx="3628800" cy="30542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5050" y="260513"/>
            <a:ext cx="2353225" cy="14565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Eugenics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832400" y="888325"/>
            <a:ext cx="4195200" cy="4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Eugenics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: belief that the human race can be improved genetically by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selective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breeding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○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Making specific decisions about who has children with whom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Eugenics advocates wanted to better the human race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, but their definition of “better” often involved </a:t>
            </a:r>
            <a:r>
              <a:rPr lang="en" sz="2300" b="1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racism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300" b="1">
                <a:latin typeface="Proxima Nova"/>
                <a:ea typeface="Proxima Nova"/>
                <a:cs typeface="Proxima Nova"/>
                <a:sym typeface="Proxima Nova"/>
              </a:rPr>
              <a:t>classism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150" y="1517013"/>
            <a:ext cx="4343100" cy="28484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21"/>
          <p:cNvSpPr txBox="1"/>
          <p:nvPr/>
        </p:nvSpPr>
        <p:spPr>
          <a:xfrm>
            <a:off x="230100" y="4470925"/>
            <a:ext cx="419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This map from 1921, the shaded states had programs to forcibly sterilize “undesirables”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On-screen Show (16:9)</PresentationFormat>
  <Paragraphs>104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Proxima Nova</vt:lpstr>
      <vt:lpstr>Arial</vt:lpstr>
      <vt:lpstr>Oswald</vt:lpstr>
      <vt:lpstr>Source Code Pro</vt:lpstr>
      <vt:lpstr>Modern Writer</vt:lpstr>
      <vt:lpstr>The Roaring 20s!</vt:lpstr>
      <vt:lpstr>PowerPoint Presentation</vt:lpstr>
      <vt:lpstr>Cultural Conflicts of the 1920s</vt:lpstr>
      <vt:lpstr>Nativism &amp; Isolationism</vt:lpstr>
      <vt:lpstr>Communism &amp; The Red Scare</vt:lpstr>
      <vt:lpstr>Limited Immigration</vt:lpstr>
      <vt:lpstr>The Palmer Raids</vt:lpstr>
      <vt:lpstr>Nicola Sacco &amp;  Bartolomeo Vanzetti</vt:lpstr>
      <vt:lpstr>Eugenics</vt:lpstr>
      <vt:lpstr>Ku Klux Klan</vt:lpstr>
      <vt:lpstr>Return to Normalcy</vt:lpstr>
      <vt:lpstr>PowerPoint Presentation</vt:lpstr>
      <vt:lpstr>Return to Normalcy</vt:lpstr>
      <vt:lpstr>Teapot Dome Scandal</vt:lpstr>
      <vt:lpstr>Silent Cal…</vt:lpstr>
      <vt:lpstr>High Tariffs + Reparations = A New Conflict</vt:lpstr>
      <vt:lpstr>Smoot-Hawley Act</vt:lpstr>
      <vt:lpstr>Business of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20s!</dc:title>
  <dc:creator>Greg Scott</dc:creator>
  <cp:lastModifiedBy>Greg Scott</cp:lastModifiedBy>
  <cp:revision>1</cp:revision>
  <dcterms:modified xsi:type="dcterms:W3CDTF">2023-10-10T23:46:57Z</dcterms:modified>
</cp:coreProperties>
</file>