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aa7f6f8c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aa7f6f8c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aa7f6f8ca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aa7f6f8ca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aa7f6f8ca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aa7f6f8ca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can-you-name-one-of-the-ways-that-consumers-under-age-25-establish-credit2021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erdwallet.com/article/finance/how-to-build-credit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Montserrat"/>
                <a:ea typeface="Montserrat"/>
                <a:cs typeface="Montserrat"/>
                <a:sym typeface="Montserrat"/>
              </a:rPr>
              <a:t>Can you name ONE of the ways that consumers, under age 25, establish credit?</a:t>
            </a:r>
            <a:endParaRPr sz="25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1/27/23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Types of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294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Types of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2214625" y="1717950"/>
            <a:ext cx="5553900" cy="1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latin typeface="Montserrat"/>
                <a:ea typeface="Montserrat"/>
                <a:cs typeface="Montserrat"/>
                <a:sym typeface="Montserrat"/>
              </a:rPr>
              <a:t>1. Get a secured card</a:t>
            </a:r>
            <a:endParaRPr sz="16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latin typeface="Montserrat"/>
                <a:ea typeface="Montserrat"/>
                <a:cs typeface="Montserrat"/>
                <a:sym typeface="Montserrat"/>
              </a:rPr>
              <a:t>2. Get a credit-builder product or a secured loan</a:t>
            </a:r>
            <a:endParaRPr sz="16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latin typeface="Montserrat"/>
                <a:ea typeface="Montserrat"/>
                <a:cs typeface="Montserrat"/>
                <a:sym typeface="Montserrat"/>
              </a:rPr>
              <a:t>3. Use a co-signer</a:t>
            </a:r>
            <a:endParaRPr sz="16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latin typeface="Montserrat"/>
                <a:ea typeface="Montserrat"/>
                <a:cs typeface="Montserrat"/>
                <a:sym typeface="Montserrat"/>
              </a:rPr>
              <a:t>4. Become an authorized user</a:t>
            </a:r>
            <a:endParaRPr sz="16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latin typeface="Montserrat"/>
                <a:ea typeface="Montserrat"/>
                <a:cs typeface="Montserrat"/>
                <a:sym typeface="Montserrat"/>
              </a:rPr>
              <a:t>5. Get credit for the bills you pay</a:t>
            </a:r>
            <a:endParaRPr sz="16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 b="1">
                <a:latin typeface="Montserrat"/>
                <a:ea typeface="Montserrat"/>
                <a:cs typeface="Montserrat"/>
                <a:sym typeface="Montserrat"/>
              </a:rPr>
              <a:t>6. Practice good credit habits</a:t>
            </a:r>
            <a:endParaRPr sz="16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1463386" y="16936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6"/>
          <p:cNvSpPr txBox="1"/>
          <p:nvPr/>
        </p:nvSpPr>
        <p:spPr>
          <a:xfrm>
            <a:off x="5590729" y="4054500"/>
            <a:ext cx="182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Source: NerdWallet </a:t>
            </a:r>
            <a:endParaRPr b="1"/>
          </a:p>
        </p:txBody>
      </p:sp>
      <p:pic>
        <p:nvPicPr>
          <p:cNvPr id="129" name="Google Shape;12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that credit cards tend to be the entry point for establishing credit for so many consumers? 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Do you think it's a good idea to try and establish credit when you are young? Why or why not? 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How do you think that you will establish credit? 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500"/>
              </a:spcBef>
              <a:spcAft>
                <a:spcPts val="1500"/>
              </a:spcAft>
              <a:buNone/>
            </a:pP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0" name="Google Shape;14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2023-04-17T13:29:14Z</dcterms:modified>
</cp:coreProperties>
</file>