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5143500" type="screen16x9"/>
  <p:notesSz cx="6858000" cy="9144000"/>
  <p:embeddedFontLst>
    <p:embeddedFont>
      <p:font typeface="Montserrat" panose="020B0604020202020204" charset="0"/>
      <p:regular r:id="rId7"/>
      <p:bold r:id="rId8"/>
      <p:italic r:id="rId9"/>
      <p:boldItalic r:id="rId10"/>
    </p:embeddedFont>
    <p:embeddedFont>
      <p:font typeface="Montserrat Light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f41a0efcb_1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2f41a0efcb_1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2f41a0efcb_1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2f41a0efcb_1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2f41a0efcb_1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2f41a0efcb_1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www.ngpf.org/blog/question-of-the-day/qod-what-is-the-right-age-to-get-a-credit-card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www.cnbc.com/select/whats-the-best-age-for-first-credit-card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Google Shape;100;p25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5"/>
          <p:cNvSpPr/>
          <p:nvPr/>
        </p:nvSpPr>
        <p:spPr>
          <a:xfrm>
            <a:off x="1039300" y="1276975"/>
            <a:ext cx="7042200" cy="305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5"/>
          <p:cNvSpPr txBox="1"/>
          <p:nvPr/>
        </p:nvSpPr>
        <p:spPr>
          <a:xfrm>
            <a:off x="2172768" y="1883225"/>
            <a:ext cx="5553900" cy="21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latin typeface="Montserrat"/>
                <a:ea typeface="Montserrat"/>
                <a:cs typeface="Montserrat"/>
                <a:sym typeface="Montserrat"/>
              </a:rPr>
              <a:t>What is the recommended age to get a credit card?</a:t>
            </a:r>
            <a:endParaRPr sz="27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25"/>
          <p:cNvSpPr txBox="1"/>
          <p:nvPr/>
        </p:nvSpPr>
        <p:spPr>
          <a:xfrm>
            <a:off x="2874100" y="4761650"/>
            <a:ext cx="33726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ngpf.org  5/30/22</a:t>
            </a:r>
            <a:endParaRPr sz="1100">
              <a:solidFill>
                <a:srgbClr val="999999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04" name="Google Shape;104;p25"/>
          <p:cNvSpPr txBox="1"/>
          <p:nvPr/>
        </p:nvSpPr>
        <p:spPr>
          <a:xfrm>
            <a:off x="1375375" y="1849613"/>
            <a:ext cx="7974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Q:</a:t>
            </a:r>
            <a:endParaRPr sz="4200" b="1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25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5"/>
          <p:cNvSpPr txBox="1"/>
          <p:nvPr/>
        </p:nvSpPr>
        <p:spPr>
          <a:xfrm>
            <a:off x="5346507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Types of Credit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25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5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9" name="Google Shape;10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5"/>
          <p:cNvSpPr txBox="1"/>
          <p:nvPr/>
        </p:nvSpPr>
        <p:spPr>
          <a:xfrm>
            <a:off x="6475880" y="3869850"/>
            <a:ext cx="1470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5"/>
              </a:rPr>
              <a:t>View blog post</a:t>
            </a:r>
            <a:endParaRPr b="1"/>
          </a:p>
        </p:txBody>
      </p:sp>
      <p:pic>
        <p:nvPicPr>
          <p:cNvPr id="112" name="Google Shape;112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00351" y="-133467"/>
            <a:ext cx="2120076" cy="105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6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8" name="Google Shape;118;p26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6"/>
          <p:cNvSpPr/>
          <p:nvPr/>
        </p:nvSpPr>
        <p:spPr>
          <a:xfrm>
            <a:off x="1039300" y="1276975"/>
            <a:ext cx="7042200" cy="305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6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6"/>
          <p:cNvSpPr txBox="1"/>
          <p:nvPr/>
        </p:nvSpPr>
        <p:spPr>
          <a:xfrm>
            <a:off x="1463386" y="1810975"/>
            <a:ext cx="7557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A:</a:t>
            </a:r>
            <a:endParaRPr sz="4200" b="1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26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6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26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5" name="Google Shape;125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6"/>
          <p:cNvSpPr txBox="1"/>
          <p:nvPr/>
        </p:nvSpPr>
        <p:spPr>
          <a:xfrm>
            <a:off x="5364732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Types of Credit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26"/>
          <p:cNvSpPr txBox="1"/>
          <p:nvPr/>
        </p:nvSpPr>
        <p:spPr>
          <a:xfrm>
            <a:off x="6562925" y="3912075"/>
            <a:ext cx="13977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u="sng">
                <a:solidFill>
                  <a:schemeClr val="hlink"/>
                </a:solidFill>
                <a:hlinkClick r:id="rId5"/>
              </a:rPr>
              <a:t>Source: CNBC</a:t>
            </a:r>
            <a:endParaRPr sz="1300" b="1"/>
          </a:p>
        </p:txBody>
      </p:sp>
      <p:sp>
        <p:nvSpPr>
          <p:cNvPr id="128" name="Google Shape;128;p26"/>
          <p:cNvSpPr txBox="1"/>
          <p:nvPr/>
        </p:nvSpPr>
        <p:spPr>
          <a:xfrm>
            <a:off x="2219075" y="1787738"/>
            <a:ext cx="50823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Some experts recommend getting a credit card when you turn 18 to start responsibly building credit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9" name="Google Shape;129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00351" y="-133467"/>
            <a:ext cx="2120076" cy="105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6"/>
          <p:cNvPicPr preferRelativeResize="0"/>
          <p:nvPr/>
        </p:nvPicPr>
        <p:blipFill rotWithShape="1">
          <a:blip r:embed="rId7">
            <a:alphaModFix/>
          </a:blip>
          <a:srcRect l="7813" r="7813"/>
          <a:stretch/>
        </p:blipFill>
        <p:spPr>
          <a:xfrm>
            <a:off x="3621410" y="2507750"/>
            <a:ext cx="2277617" cy="1518425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6" name="Google Shape;136;p27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7"/>
          <p:cNvSpPr/>
          <p:nvPr/>
        </p:nvSpPr>
        <p:spPr>
          <a:xfrm>
            <a:off x="822100" y="942050"/>
            <a:ext cx="7476600" cy="3311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7"/>
          <p:cNvSpPr/>
          <p:nvPr/>
        </p:nvSpPr>
        <p:spPr>
          <a:xfrm>
            <a:off x="822100" y="942050"/>
            <a:ext cx="7476600" cy="53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7"/>
          <p:cNvSpPr txBox="1"/>
          <p:nvPr/>
        </p:nvSpPr>
        <p:spPr>
          <a:xfrm>
            <a:off x="1299850" y="988421"/>
            <a:ext cx="65211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FOLLOW-UP QUESTIONS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7"/>
          <p:cNvSpPr txBox="1"/>
          <p:nvPr/>
        </p:nvSpPr>
        <p:spPr>
          <a:xfrm>
            <a:off x="1032250" y="1627238"/>
            <a:ext cx="7056300" cy="22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4390"/>
              </a:buClr>
              <a:buSzPts val="1500"/>
              <a:buFont typeface="Montserrat"/>
              <a:buAutoNum type="arabicPeriod"/>
            </a:pPr>
            <a:r>
              <a:rPr lang="en" sz="1500">
                <a:solidFill>
                  <a:srgbClr val="30439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Do you think a person's age is a good determining factor in whether or not they should get a credit card? Why or why not?</a:t>
            </a:r>
            <a:br>
              <a:rPr lang="en" sz="1500">
                <a:solidFill>
                  <a:srgbClr val="30439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endParaRPr sz="1500">
              <a:solidFill>
                <a:srgbClr val="30439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4390"/>
              </a:buClr>
              <a:buSzPts val="1500"/>
              <a:buFont typeface="Montserrat"/>
              <a:buAutoNum type="arabicPeriod"/>
            </a:pPr>
            <a:r>
              <a:rPr lang="en" sz="1500">
                <a:solidFill>
                  <a:srgbClr val="30439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What other factors do you think are important in deciding whether or not you're ready to get a credit card?</a:t>
            </a:r>
            <a:br>
              <a:rPr lang="en" sz="1500">
                <a:solidFill>
                  <a:srgbClr val="30439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endParaRPr sz="1500">
              <a:solidFill>
                <a:srgbClr val="30439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4390"/>
              </a:buClr>
              <a:buSzPts val="1500"/>
              <a:buFont typeface="Montserrat"/>
              <a:buAutoNum type="arabicPeriod"/>
            </a:pPr>
            <a:r>
              <a:rPr lang="en" sz="1500">
                <a:solidFill>
                  <a:srgbClr val="30439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What are some responsible financial habits you can think of that would help you responsibly build credit using a credit card?</a:t>
            </a:r>
            <a:endParaRPr sz="1500">
              <a:solidFill>
                <a:srgbClr val="30439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1" name="Google Shape;141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00351" y="-133467"/>
            <a:ext cx="2120076" cy="105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3B9B"/>
      </a:accent1>
      <a:accent2>
        <a:srgbClr val="275CE4"/>
      </a:accent2>
      <a:accent3>
        <a:srgbClr val="0B1541"/>
      </a:accent3>
      <a:accent4>
        <a:srgbClr val="F4AD00"/>
      </a:accent4>
      <a:accent5>
        <a:srgbClr val="1DB8E8"/>
      </a:accent5>
      <a:accent6>
        <a:srgbClr val="F78219"/>
      </a:accent6>
      <a:hlink>
        <a:srgbClr val="B7B7B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On-screen Show (16:9)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Montserrat</vt:lpstr>
      <vt:lpstr>Montserrat Light</vt:lpstr>
      <vt:lpstr>Arial</vt:lpstr>
      <vt:lpstr>Simple Light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L. Scott</dc:creator>
  <cp:lastModifiedBy>Windows User</cp:lastModifiedBy>
  <cp:revision>1</cp:revision>
  <dcterms:modified xsi:type="dcterms:W3CDTF">2023-04-17T13:31:00Z</dcterms:modified>
</cp:coreProperties>
</file>