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5" r:id="rId1"/>
    <p:sldMasterId id="2147483666" r:id="rId2"/>
  </p:sldMasterIdLst>
  <p:notesMasterIdLst>
    <p:notesMasterId r:id="rId6"/>
  </p:notesMasterIdLst>
  <p:sldIdLst>
    <p:sldId id="256" r:id="rId3"/>
    <p:sldId id="257" r:id="rId4"/>
    <p:sldId id="258" r:id="rId5"/>
  </p:sldIdLst>
  <p:sldSz cx="9144000" cy="5143500" type="screen16x9"/>
  <p:notesSz cx="6858000" cy="9144000"/>
  <p:embeddedFontLst>
    <p:embeddedFont>
      <p:font typeface="Montserrat" panose="020B0604020202020204" charset="0"/>
      <p:regular r:id="rId7"/>
      <p:bold r:id="rId8"/>
      <p:italic r:id="rId9"/>
      <p:boldItalic r:id="rId10"/>
    </p:embeddedFont>
    <p:embeddedFont>
      <p:font typeface="Montserrat Light" panose="020B060402020202020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9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font" Target="fonts/font3.fntdata"/><Relationship Id="rId14"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b4b0168c99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b4b0168c99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c8c007a66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c8c007a66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b4b0168c99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b4b0168c99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372035" y="233280"/>
            <a:ext cx="8400000" cy="3330600"/>
          </a:xfrm>
          <a:prstGeom prst="roundRect">
            <a:avLst>
              <a:gd name="adj" fmla="val 3653"/>
            </a:avLst>
          </a:prstGeom>
          <a:solidFill>
            <a:srgbClr val="FFFFFF"/>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1" name="Google Shape;11;p2"/>
          <p:cNvSpPr/>
          <p:nvPr/>
        </p:nvSpPr>
        <p:spPr>
          <a:xfrm>
            <a:off x="372035" y="3678301"/>
            <a:ext cx="8400000" cy="904800"/>
          </a:xfrm>
          <a:prstGeom prst="roundRect">
            <a:avLst>
              <a:gd name="adj" fmla="val 15243"/>
            </a:avLst>
          </a:prstGeom>
          <a:solidFill>
            <a:srgbClr val="FFFFFF"/>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685800" y="473108"/>
            <a:ext cx="7772400" cy="2842200"/>
          </a:xfrm>
          <a:prstGeom prst="rect">
            <a:avLst/>
          </a:prstGeom>
        </p:spPr>
        <p:txBody>
          <a:bodyPr spcFirstLastPara="1" wrap="square" lIns="91425" tIns="91425" rIns="91425" bIns="91425" anchor="b" anchorCtr="0">
            <a:noAutofit/>
          </a:bodyPr>
          <a:lstStyle>
            <a:lvl1pPr lvl="0">
              <a:spcBef>
                <a:spcPts val="0"/>
              </a:spcBef>
              <a:spcAft>
                <a:spcPts val="0"/>
              </a:spcAft>
              <a:buSzPts val="7200"/>
              <a:buNone/>
              <a:defRPr sz="7200"/>
            </a:lvl1pPr>
            <a:lvl2pPr lvl="1">
              <a:spcBef>
                <a:spcPts val="0"/>
              </a:spcBef>
              <a:spcAft>
                <a:spcPts val="0"/>
              </a:spcAft>
              <a:buSzPts val="7200"/>
              <a:buNone/>
              <a:defRPr sz="7200"/>
            </a:lvl2pPr>
            <a:lvl3pPr lvl="2">
              <a:spcBef>
                <a:spcPts val="0"/>
              </a:spcBef>
              <a:spcAft>
                <a:spcPts val="0"/>
              </a:spcAft>
              <a:buSzPts val="7200"/>
              <a:buNone/>
              <a:defRPr sz="7200"/>
            </a:lvl3pPr>
            <a:lvl4pPr lvl="3">
              <a:spcBef>
                <a:spcPts val="0"/>
              </a:spcBef>
              <a:spcAft>
                <a:spcPts val="0"/>
              </a:spcAft>
              <a:buSzPts val="7200"/>
              <a:buNone/>
              <a:defRPr sz="7200"/>
            </a:lvl4pPr>
            <a:lvl5pPr lvl="4">
              <a:spcBef>
                <a:spcPts val="0"/>
              </a:spcBef>
              <a:spcAft>
                <a:spcPts val="0"/>
              </a:spcAft>
              <a:buSzPts val="7200"/>
              <a:buNone/>
              <a:defRPr sz="7200"/>
            </a:lvl5pPr>
            <a:lvl6pPr lvl="5">
              <a:spcBef>
                <a:spcPts val="0"/>
              </a:spcBef>
              <a:spcAft>
                <a:spcPts val="0"/>
              </a:spcAft>
              <a:buSzPts val="7200"/>
              <a:buNone/>
              <a:defRPr sz="7200"/>
            </a:lvl6pPr>
            <a:lvl7pPr lvl="6">
              <a:spcBef>
                <a:spcPts val="0"/>
              </a:spcBef>
              <a:spcAft>
                <a:spcPts val="0"/>
              </a:spcAft>
              <a:buSzPts val="7200"/>
              <a:buNone/>
              <a:defRPr sz="7200"/>
            </a:lvl7pPr>
            <a:lvl8pPr lvl="7">
              <a:spcBef>
                <a:spcPts val="0"/>
              </a:spcBef>
              <a:spcAft>
                <a:spcPts val="0"/>
              </a:spcAft>
              <a:buSzPts val="7200"/>
              <a:buNone/>
              <a:defRPr sz="7200"/>
            </a:lvl8pPr>
            <a:lvl9pPr lvl="8">
              <a:spcBef>
                <a:spcPts val="0"/>
              </a:spcBef>
              <a:spcAft>
                <a:spcPts val="0"/>
              </a:spcAft>
              <a:buSzPts val="7200"/>
              <a:buNone/>
              <a:defRPr sz="7200"/>
            </a:lvl9pPr>
          </a:lstStyle>
          <a:p>
            <a:endParaRPr/>
          </a:p>
        </p:txBody>
      </p:sp>
      <p:sp>
        <p:nvSpPr>
          <p:cNvPr id="13" name="Google Shape;13;p2"/>
          <p:cNvSpPr txBox="1">
            <a:spLocks noGrp="1"/>
          </p:cNvSpPr>
          <p:nvPr>
            <p:ph type="subTitle" idx="1"/>
          </p:nvPr>
        </p:nvSpPr>
        <p:spPr>
          <a:xfrm>
            <a:off x="685800" y="3896921"/>
            <a:ext cx="7772400" cy="460800"/>
          </a:xfrm>
          <a:prstGeom prst="rect">
            <a:avLst/>
          </a:prstGeom>
        </p:spPr>
        <p:txBody>
          <a:bodyPr spcFirstLastPara="1" wrap="square" lIns="91425" tIns="91425" rIns="91425" bIns="91425" anchor="ctr" anchorCtr="0">
            <a:noAutofit/>
          </a:bodyPr>
          <a:lstStyle>
            <a:lvl1pPr lvl="0">
              <a:spcBef>
                <a:spcPts val="0"/>
              </a:spcBef>
              <a:spcAft>
                <a:spcPts val="0"/>
              </a:spcAft>
              <a:buSzPts val="3000"/>
              <a:buNone/>
              <a:defRPr/>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4" name="Google Shape;14;p2"/>
          <p:cNvSpPr txBox="1">
            <a:spLocks noGrp="1"/>
          </p:cNvSpPr>
          <p:nvPr>
            <p:ph type="sldNum" idx="12"/>
          </p:nvPr>
        </p:nvSpPr>
        <p:spPr>
          <a:xfrm>
            <a:off x="8607464" y="474987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6"/>
        <p:cNvGrpSpPr/>
        <p:nvPr/>
      </p:nvGrpSpPr>
      <p:grpSpPr>
        <a:xfrm>
          <a:off x="0" y="0"/>
          <a:ext cx="0" cy="0"/>
          <a:chOff x="0" y="0"/>
          <a:chExt cx="0" cy="0"/>
        </a:xfrm>
      </p:grpSpPr>
      <p:sp>
        <p:nvSpPr>
          <p:cNvPr id="57" name="Google Shape;57;p1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8" name="Google Shape;58;p1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59" name="Google Shape;59;p12"/>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60" name="Google Shape;60;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3" name="Google Shape;63;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66" name="Google Shape;66;p14"/>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67" name="Google Shape;67;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70" name="Google Shape;70;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71"/>
        <p:cNvGrpSpPr/>
        <p:nvPr/>
      </p:nvGrpSpPr>
      <p:grpSpPr>
        <a:xfrm>
          <a:off x="0" y="0"/>
          <a:ext cx="0" cy="0"/>
          <a:chOff x="0" y="0"/>
          <a:chExt cx="0" cy="0"/>
        </a:xfrm>
      </p:grpSpPr>
      <p:sp>
        <p:nvSpPr>
          <p:cNvPr id="72" name="Google Shape;72;p1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6"/>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74" name="Google Shape;74;p16"/>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75" name="Google Shape;75;p16"/>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76" name="Google Shape;76;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7"/>
        <p:cNvGrpSpPr/>
        <p:nvPr/>
      </p:nvGrpSpPr>
      <p:grpSpPr>
        <a:xfrm>
          <a:off x="0" y="0"/>
          <a:ext cx="0" cy="0"/>
          <a:chOff x="0" y="0"/>
          <a:chExt cx="0" cy="0"/>
        </a:xfrm>
      </p:grpSpPr>
      <p:sp>
        <p:nvSpPr>
          <p:cNvPr id="78" name="Google Shape;78;p17"/>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79" name="Google Shape;79;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0"/>
        <p:cNvGrpSpPr/>
        <p:nvPr/>
      </p:nvGrpSpPr>
      <p:grpSpPr>
        <a:xfrm>
          <a:off x="0" y="0"/>
          <a:ext cx="0" cy="0"/>
          <a:chOff x="0" y="0"/>
          <a:chExt cx="0" cy="0"/>
        </a:xfrm>
      </p:grpSpPr>
      <p:sp>
        <p:nvSpPr>
          <p:cNvPr id="81" name="Google Shape;81;p18"/>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82" name="Google Shape;82;p18"/>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83" name="Google Shape;83;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4"/>
        <p:cNvGrpSpPr/>
        <p:nvPr/>
      </p:nvGrpSpPr>
      <p:grpSpPr>
        <a:xfrm>
          <a:off x="0" y="0"/>
          <a:ext cx="0" cy="0"/>
          <a:chOff x="0" y="0"/>
          <a:chExt cx="0" cy="0"/>
        </a:xfrm>
      </p:grpSpPr>
      <p:sp>
        <p:nvSpPr>
          <p:cNvPr id="85" name="Google Shape;85;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5"/>
        <p:cNvGrpSpPr/>
        <p:nvPr/>
      </p:nvGrpSpPr>
      <p:grpSpPr>
        <a:xfrm>
          <a:off x="0" y="0"/>
          <a:ext cx="0" cy="0"/>
          <a:chOff x="0" y="0"/>
          <a:chExt cx="0" cy="0"/>
        </a:xfrm>
      </p:grpSpPr>
      <p:sp>
        <p:nvSpPr>
          <p:cNvPr id="16" name="Google Shape;16;p3"/>
          <p:cNvSpPr/>
          <p:nvPr/>
        </p:nvSpPr>
        <p:spPr>
          <a:xfrm>
            <a:off x="372035" y="1163171"/>
            <a:ext cx="8400000" cy="3877800"/>
          </a:xfrm>
          <a:prstGeom prst="roundRect">
            <a:avLst>
              <a:gd name="adj" fmla="val 2970"/>
            </a:avLst>
          </a:prstGeom>
          <a:solidFill>
            <a:srgbClr val="FFFFFF"/>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7" name="Google Shape;17;p3"/>
          <p:cNvSpPr/>
          <p:nvPr/>
        </p:nvSpPr>
        <p:spPr>
          <a:xfrm rot="10800000" flipH="1">
            <a:off x="372035" y="60"/>
            <a:ext cx="8400000" cy="1049700"/>
          </a:xfrm>
          <a:prstGeom prst="round2SameRect">
            <a:avLst>
              <a:gd name="adj1" fmla="val 10590"/>
              <a:gd name="adj2" fmla="val 0"/>
            </a:avLst>
          </a:prstGeom>
          <a:solidFill>
            <a:srgbClr val="FFFFFF"/>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8" name="Google Shape;18;p3"/>
          <p:cNvSpPr txBox="1">
            <a:spLocks noGrp="1"/>
          </p:cNvSpPr>
          <p:nvPr>
            <p:ph type="title"/>
          </p:nvPr>
        </p:nvSpPr>
        <p:spPr>
          <a:xfrm>
            <a:off x="457200" y="139527"/>
            <a:ext cx="8229600" cy="8574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9" name="Google Shape;19;p3"/>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0" name="Google Shape;20;p3"/>
          <p:cNvSpPr txBox="1">
            <a:spLocks noGrp="1"/>
          </p:cNvSpPr>
          <p:nvPr>
            <p:ph type="sldNum" idx="12"/>
          </p:nvPr>
        </p:nvSpPr>
        <p:spPr>
          <a:xfrm>
            <a:off x="8607464" y="474987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4"/>
          <p:cNvSpPr/>
          <p:nvPr/>
        </p:nvSpPr>
        <p:spPr>
          <a:xfrm>
            <a:off x="372035" y="1163171"/>
            <a:ext cx="4114800" cy="3877800"/>
          </a:xfrm>
          <a:prstGeom prst="roundRect">
            <a:avLst>
              <a:gd name="adj" fmla="val 3784"/>
            </a:avLst>
          </a:prstGeom>
          <a:solidFill>
            <a:srgbClr val="FFFFFF"/>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3" name="Google Shape;23;p4"/>
          <p:cNvSpPr/>
          <p:nvPr/>
        </p:nvSpPr>
        <p:spPr>
          <a:xfrm rot="10800000" flipH="1">
            <a:off x="372035" y="60"/>
            <a:ext cx="8400000" cy="1049700"/>
          </a:xfrm>
          <a:prstGeom prst="round2SameRect">
            <a:avLst>
              <a:gd name="adj1" fmla="val 10590"/>
              <a:gd name="adj2" fmla="val 0"/>
            </a:avLst>
          </a:prstGeom>
          <a:solidFill>
            <a:srgbClr val="FFFFFF"/>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4" name="Google Shape;24;p4"/>
          <p:cNvSpPr txBox="1">
            <a:spLocks noGrp="1"/>
          </p:cNvSpPr>
          <p:nvPr>
            <p:ph type="title"/>
          </p:nvPr>
        </p:nvSpPr>
        <p:spPr>
          <a:xfrm>
            <a:off x="457200" y="139527"/>
            <a:ext cx="8229600" cy="8574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5" name="Google Shape;25;p4"/>
          <p:cNvSpPr txBox="1">
            <a:spLocks noGrp="1"/>
          </p:cNvSpPr>
          <p:nvPr>
            <p:ph type="body" idx="1"/>
          </p:nvPr>
        </p:nvSpPr>
        <p:spPr>
          <a:xfrm>
            <a:off x="457200" y="1200150"/>
            <a:ext cx="3925500" cy="3725700"/>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6" name="Google Shape;26;p4"/>
          <p:cNvSpPr/>
          <p:nvPr/>
        </p:nvSpPr>
        <p:spPr>
          <a:xfrm>
            <a:off x="4657165" y="1163171"/>
            <a:ext cx="4114800" cy="3877800"/>
          </a:xfrm>
          <a:prstGeom prst="roundRect">
            <a:avLst>
              <a:gd name="adj" fmla="val 3784"/>
            </a:avLst>
          </a:prstGeom>
          <a:solidFill>
            <a:srgbClr val="FFFFFF"/>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body" idx="2"/>
          </p:nvPr>
        </p:nvSpPr>
        <p:spPr>
          <a:xfrm>
            <a:off x="4761354" y="1200150"/>
            <a:ext cx="3925500" cy="3725700"/>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8" name="Google Shape;28;p4"/>
          <p:cNvSpPr txBox="1">
            <a:spLocks noGrp="1"/>
          </p:cNvSpPr>
          <p:nvPr>
            <p:ph type="sldNum" idx="12"/>
          </p:nvPr>
        </p:nvSpPr>
        <p:spPr>
          <a:xfrm>
            <a:off x="8607464" y="474987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5"/>
          <p:cNvSpPr/>
          <p:nvPr/>
        </p:nvSpPr>
        <p:spPr>
          <a:xfrm>
            <a:off x="372035" y="1163171"/>
            <a:ext cx="8400000" cy="3877800"/>
          </a:xfrm>
          <a:prstGeom prst="roundRect">
            <a:avLst>
              <a:gd name="adj" fmla="val 2970"/>
            </a:avLst>
          </a:prstGeom>
          <a:solidFill>
            <a:srgbClr val="FFFFFF"/>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1" name="Google Shape;31;p5"/>
          <p:cNvSpPr/>
          <p:nvPr/>
        </p:nvSpPr>
        <p:spPr>
          <a:xfrm rot="10800000" flipH="1">
            <a:off x="372035" y="60"/>
            <a:ext cx="8400000" cy="1049700"/>
          </a:xfrm>
          <a:prstGeom prst="round2SameRect">
            <a:avLst>
              <a:gd name="adj1" fmla="val 10590"/>
              <a:gd name="adj2" fmla="val 0"/>
            </a:avLst>
          </a:prstGeom>
          <a:solidFill>
            <a:srgbClr val="FFFFFF"/>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2" name="Google Shape;32;p5"/>
          <p:cNvSpPr txBox="1">
            <a:spLocks noGrp="1"/>
          </p:cNvSpPr>
          <p:nvPr>
            <p:ph type="title"/>
          </p:nvPr>
        </p:nvSpPr>
        <p:spPr>
          <a:xfrm>
            <a:off x="457200" y="139527"/>
            <a:ext cx="8229600" cy="8574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3" name="Google Shape;33;p5"/>
          <p:cNvSpPr txBox="1">
            <a:spLocks noGrp="1"/>
          </p:cNvSpPr>
          <p:nvPr>
            <p:ph type="sldNum" idx="12"/>
          </p:nvPr>
        </p:nvSpPr>
        <p:spPr>
          <a:xfrm>
            <a:off x="8607464" y="474987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4"/>
        <p:cNvGrpSpPr/>
        <p:nvPr/>
      </p:nvGrpSpPr>
      <p:grpSpPr>
        <a:xfrm>
          <a:off x="0" y="0"/>
          <a:ext cx="0" cy="0"/>
          <a:chOff x="0" y="0"/>
          <a:chExt cx="0" cy="0"/>
        </a:xfrm>
      </p:grpSpPr>
      <p:sp>
        <p:nvSpPr>
          <p:cNvPr id="35" name="Google Shape;35;p6"/>
          <p:cNvSpPr txBox="1">
            <a:spLocks noGrp="1"/>
          </p:cNvSpPr>
          <p:nvPr>
            <p:ph type="body" idx="1"/>
          </p:nvPr>
        </p:nvSpPr>
        <p:spPr>
          <a:xfrm>
            <a:off x="372035" y="4276652"/>
            <a:ext cx="8400000" cy="649200"/>
          </a:xfrm>
          <a:prstGeom prst="rect">
            <a:avLst/>
          </a:prstGeom>
        </p:spPr>
        <p:txBody>
          <a:bodyPr spcFirstLastPara="1" wrap="square" lIns="91425" tIns="91425" rIns="91425" bIns="91425" anchor="t" anchorCtr="0">
            <a:noAutofit/>
          </a:bodyPr>
          <a:lstStyle>
            <a:lvl1pPr marL="457200" lvl="0" indent="-228600">
              <a:spcBef>
                <a:spcPts val="0"/>
              </a:spcBef>
              <a:spcAft>
                <a:spcPts val="0"/>
              </a:spcAft>
              <a:buClr>
                <a:schemeClr val="lt1"/>
              </a:buClr>
              <a:buSzPts val="2400"/>
              <a:buNone/>
              <a:defRPr sz="2400" b="1">
                <a:solidFill>
                  <a:schemeClr val="lt1"/>
                </a:solidFill>
              </a:defRPr>
            </a:lvl1pPr>
          </a:lstStyle>
          <a:p>
            <a:endParaRPr/>
          </a:p>
        </p:txBody>
      </p:sp>
      <p:sp>
        <p:nvSpPr>
          <p:cNvPr id="36" name="Google Shape;36;p6"/>
          <p:cNvSpPr/>
          <p:nvPr/>
        </p:nvSpPr>
        <p:spPr>
          <a:xfrm>
            <a:off x="372035" y="233280"/>
            <a:ext cx="8400000" cy="3868500"/>
          </a:xfrm>
          <a:prstGeom prst="roundRect">
            <a:avLst>
              <a:gd name="adj" fmla="val 2776"/>
            </a:avLst>
          </a:prstGeom>
          <a:solidFill>
            <a:srgbClr val="FFFFFF"/>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7" name="Google Shape;37;p6"/>
          <p:cNvSpPr txBox="1">
            <a:spLocks noGrp="1"/>
          </p:cNvSpPr>
          <p:nvPr>
            <p:ph type="sldNum" idx="12"/>
          </p:nvPr>
        </p:nvSpPr>
        <p:spPr>
          <a:xfrm>
            <a:off x="8607464" y="474987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8"/>
        <p:cNvGrpSpPr/>
        <p:nvPr/>
      </p:nvGrpSpPr>
      <p:grpSpPr>
        <a:xfrm>
          <a:off x="0" y="0"/>
          <a:ext cx="0" cy="0"/>
          <a:chOff x="0" y="0"/>
          <a:chExt cx="0" cy="0"/>
        </a:xfrm>
      </p:grpSpPr>
      <p:sp>
        <p:nvSpPr>
          <p:cNvPr id="39" name="Google Shape;39;p7"/>
          <p:cNvSpPr/>
          <p:nvPr/>
        </p:nvSpPr>
        <p:spPr>
          <a:xfrm>
            <a:off x="372035" y="235585"/>
            <a:ext cx="8400000" cy="4672200"/>
          </a:xfrm>
          <a:prstGeom prst="roundRect">
            <a:avLst>
              <a:gd name="adj" fmla="val 2255"/>
            </a:avLst>
          </a:prstGeom>
          <a:solidFill>
            <a:srgbClr val="FFFFFF"/>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0" name="Google Shape;40;p7"/>
          <p:cNvSpPr txBox="1">
            <a:spLocks noGrp="1"/>
          </p:cNvSpPr>
          <p:nvPr>
            <p:ph type="sldNum" idx="12"/>
          </p:nvPr>
        </p:nvSpPr>
        <p:spPr>
          <a:xfrm>
            <a:off x="8607464" y="474987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45"/>
        <p:cNvGrpSpPr/>
        <p:nvPr/>
      </p:nvGrpSpPr>
      <p:grpSpPr>
        <a:xfrm>
          <a:off x="0" y="0"/>
          <a:ext cx="0" cy="0"/>
          <a:chOff x="0" y="0"/>
          <a:chExt cx="0" cy="0"/>
        </a:xfrm>
      </p:grpSpPr>
      <p:sp>
        <p:nvSpPr>
          <p:cNvPr id="46" name="Google Shape;46;p9"/>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47" name="Google Shape;47;p9"/>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51" name="Google Shape;5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2"/>
        <p:cNvGrpSpPr/>
        <p:nvPr/>
      </p:nvGrpSpPr>
      <p:grpSpPr>
        <a:xfrm>
          <a:off x="0" y="0"/>
          <a:ext cx="0" cy="0"/>
          <a:chOff x="0" y="0"/>
          <a:chExt cx="0" cy="0"/>
        </a:xfrm>
      </p:grpSpPr>
      <p:sp>
        <p:nvSpPr>
          <p:cNvPr id="53" name="Google Shape;53;p1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4" name="Google Shape;54;p1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abel">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139527"/>
            <a:ext cx="8229600" cy="8574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2"/>
              </a:buClr>
              <a:buSzPts val="3600"/>
              <a:buNone/>
              <a:defRPr sz="3600" b="1">
                <a:solidFill>
                  <a:schemeClr val="dk2"/>
                </a:solidFill>
              </a:defRPr>
            </a:lvl1pPr>
            <a:lvl2pPr lvl="1">
              <a:spcBef>
                <a:spcPts val="0"/>
              </a:spcBef>
              <a:spcAft>
                <a:spcPts val="0"/>
              </a:spcAft>
              <a:buClr>
                <a:schemeClr val="dk2"/>
              </a:buClr>
              <a:buSzPts val="3600"/>
              <a:buNone/>
              <a:defRPr sz="3600" b="1">
                <a:solidFill>
                  <a:schemeClr val="dk2"/>
                </a:solidFill>
              </a:defRPr>
            </a:lvl2pPr>
            <a:lvl3pPr lvl="2">
              <a:spcBef>
                <a:spcPts val="0"/>
              </a:spcBef>
              <a:spcAft>
                <a:spcPts val="0"/>
              </a:spcAft>
              <a:buClr>
                <a:schemeClr val="dk2"/>
              </a:buClr>
              <a:buSzPts val="3600"/>
              <a:buNone/>
              <a:defRPr sz="3600" b="1">
                <a:solidFill>
                  <a:schemeClr val="dk2"/>
                </a:solidFill>
              </a:defRPr>
            </a:lvl3pPr>
            <a:lvl4pPr lvl="3">
              <a:spcBef>
                <a:spcPts val="0"/>
              </a:spcBef>
              <a:spcAft>
                <a:spcPts val="0"/>
              </a:spcAft>
              <a:buClr>
                <a:schemeClr val="dk2"/>
              </a:buClr>
              <a:buSzPts val="3600"/>
              <a:buNone/>
              <a:defRPr sz="3600" b="1">
                <a:solidFill>
                  <a:schemeClr val="dk2"/>
                </a:solidFill>
              </a:defRPr>
            </a:lvl4pPr>
            <a:lvl5pPr lvl="4">
              <a:spcBef>
                <a:spcPts val="0"/>
              </a:spcBef>
              <a:spcAft>
                <a:spcPts val="0"/>
              </a:spcAft>
              <a:buClr>
                <a:schemeClr val="dk2"/>
              </a:buClr>
              <a:buSzPts val="3600"/>
              <a:buNone/>
              <a:defRPr sz="3600" b="1">
                <a:solidFill>
                  <a:schemeClr val="dk2"/>
                </a:solidFill>
              </a:defRPr>
            </a:lvl5pPr>
            <a:lvl6pPr lvl="5">
              <a:spcBef>
                <a:spcPts val="0"/>
              </a:spcBef>
              <a:spcAft>
                <a:spcPts val="0"/>
              </a:spcAft>
              <a:buClr>
                <a:schemeClr val="dk2"/>
              </a:buClr>
              <a:buSzPts val="3600"/>
              <a:buNone/>
              <a:defRPr sz="3600" b="1">
                <a:solidFill>
                  <a:schemeClr val="dk2"/>
                </a:solidFill>
              </a:defRPr>
            </a:lvl6pPr>
            <a:lvl7pPr lvl="6">
              <a:spcBef>
                <a:spcPts val="0"/>
              </a:spcBef>
              <a:spcAft>
                <a:spcPts val="0"/>
              </a:spcAft>
              <a:buClr>
                <a:schemeClr val="dk2"/>
              </a:buClr>
              <a:buSzPts val="3600"/>
              <a:buNone/>
              <a:defRPr sz="3600" b="1">
                <a:solidFill>
                  <a:schemeClr val="dk2"/>
                </a:solidFill>
              </a:defRPr>
            </a:lvl7pPr>
            <a:lvl8pPr lvl="7">
              <a:spcBef>
                <a:spcPts val="0"/>
              </a:spcBef>
              <a:spcAft>
                <a:spcPts val="0"/>
              </a:spcAft>
              <a:buClr>
                <a:schemeClr val="dk2"/>
              </a:buClr>
              <a:buSzPts val="3600"/>
              <a:buNone/>
              <a:defRPr sz="3600" b="1">
                <a:solidFill>
                  <a:schemeClr val="dk2"/>
                </a:solidFill>
              </a:defRPr>
            </a:lvl8pPr>
            <a:lvl9pPr lvl="8">
              <a:spcBef>
                <a:spcPts val="0"/>
              </a:spcBef>
              <a:spcAft>
                <a:spcPts val="0"/>
              </a:spcAft>
              <a:buClr>
                <a:schemeClr val="dk2"/>
              </a:buClr>
              <a:buSzPts val="3600"/>
              <a:buNone/>
              <a:defRPr sz="3600" b="1">
                <a:solidFill>
                  <a:schemeClr val="dk2"/>
                </a:solidFill>
              </a:defRPr>
            </a:lvl9pPr>
          </a:lstStyle>
          <a:p>
            <a:endParaRPr/>
          </a:p>
        </p:txBody>
      </p:sp>
      <p:sp>
        <p:nvSpPr>
          <p:cNvPr id="7" name="Google Shape;7;p1"/>
          <p:cNvSpPr txBox="1">
            <a:spLocks noGrp="1"/>
          </p:cNvSpPr>
          <p:nvPr>
            <p:ph type="body" idx="1"/>
          </p:nvPr>
        </p:nvSpPr>
        <p:spPr>
          <a:xfrm>
            <a:off x="457200" y="1200150"/>
            <a:ext cx="8229600" cy="37257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dk1"/>
              </a:buClr>
              <a:buSzPts val="3000"/>
              <a:buChar char="●"/>
              <a:defRPr sz="3000">
                <a:solidFill>
                  <a:schemeClr val="dk1"/>
                </a:solidFill>
              </a:defRPr>
            </a:lvl1pPr>
            <a:lvl2pPr marL="914400" lvl="1" indent="-381000">
              <a:spcBef>
                <a:spcPts val="0"/>
              </a:spcBef>
              <a:spcAft>
                <a:spcPts val="0"/>
              </a:spcAft>
              <a:buClr>
                <a:schemeClr val="dk1"/>
              </a:buClr>
              <a:buSzPts val="2400"/>
              <a:buChar char="○"/>
              <a:defRPr sz="2400">
                <a:solidFill>
                  <a:schemeClr val="dk1"/>
                </a:solidFill>
              </a:defRPr>
            </a:lvl2pPr>
            <a:lvl3pPr marL="1371600" lvl="2" indent="-381000">
              <a:spcBef>
                <a:spcPts val="0"/>
              </a:spcBef>
              <a:spcAft>
                <a:spcPts val="0"/>
              </a:spcAft>
              <a:buClr>
                <a:schemeClr val="dk1"/>
              </a:buClr>
              <a:buSzPts val="2400"/>
              <a:buChar char="■"/>
              <a:defRPr sz="2400">
                <a:solidFill>
                  <a:schemeClr val="dk1"/>
                </a:solidFill>
              </a:defRPr>
            </a:lvl3pPr>
            <a:lvl4pPr marL="1828800" lvl="3" indent="-342900">
              <a:spcBef>
                <a:spcPts val="0"/>
              </a:spcBef>
              <a:spcAft>
                <a:spcPts val="0"/>
              </a:spcAft>
              <a:buClr>
                <a:schemeClr val="dk1"/>
              </a:buClr>
              <a:buSzPts val="1800"/>
              <a:buChar char="●"/>
              <a:defRPr sz="1800">
                <a:solidFill>
                  <a:schemeClr val="dk1"/>
                </a:solidFill>
              </a:defRPr>
            </a:lvl4pPr>
            <a:lvl5pPr marL="2286000" lvl="4" indent="-342900">
              <a:spcBef>
                <a:spcPts val="0"/>
              </a:spcBef>
              <a:spcAft>
                <a:spcPts val="0"/>
              </a:spcAft>
              <a:buClr>
                <a:schemeClr val="dk1"/>
              </a:buClr>
              <a:buSzPts val="1800"/>
              <a:buChar char="○"/>
              <a:defRPr sz="1800">
                <a:solidFill>
                  <a:schemeClr val="dk1"/>
                </a:solidFill>
              </a:defRPr>
            </a:lvl5pPr>
            <a:lvl6pPr marL="2743200" lvl="5" indent="-342900">
              <a:spcBef>
                <a:spcPts val="0"/>
              </a:spcBef>
              <a:spcAft>
                <a:spcPts val="0"/>
              </a:spcAft>
              <a:buClr>
                <a:schemeClr val="dk1"/>
              </a:buClr>
              <a:buSzPts val="1800"/>
              <a:buChar char="■"/>
              <a:defRPr sz="1800">
                <a:solidFill>
                  <a:schemeClr val="dk1"/>
                </a:solidFill>
              </a:defRPr>
            </a:lvl6pPr>
            <a:lvl7pPr marL="3200400" lvl="6" indent="-342900">
              <a:spcBef>
                <a:spcPts val="0"/>
              </a:spcBef>
              <a:spcAft>
                <a:spcPts val="0"/>
              </a:spcAft>
              <a:buClr>
                <a:schemeClr val="dk1"/>
              </a:buClr>
              <a:buSzPts val="1800"/>
              <a:buChar char="●"/>
              <a:defRPr sz="1800">
                <a:solidFill>
                  <a:schemeClr val="dk1"/>
                </a:solidFill>
              </a:defRPr>
            </a:lvl7pPr>
            <a:lvl8pPr marL="3657600" lvl="7" indent="-342900">
              <a:spcBef>
                <a:spcPts val="0"/>
              </a:spcBef>
              <a:spcAft>
                <a:spcPts val="0"/>
              </a:spcAft>
              <a:buClr>
                <a:schemeClr val="dk1"/>
              </a:buClr>
              <a:buSzPts val="1800"/>
              <a:buChar char="○"/>
              <a:defRPr sz="1800">
                <a:solidFill>
                  <a:schemeClr val="dk1"/>
                </a:solidFill>
              </a:defRPr>
            </a:lvl8pPr>
            <a:lvl9pPr marL="4114800" lvl="8" indent="-342900">
              <a:spcBef>
                <a:spcPts val="0"/>
              </a:spcBef>
              <a:spcAft>
                <a:spcPts val="0"/>
              </a:spcAft>
              <a:buClr>
                <a:schemeClr val="dk1"/>
              </a:buClr>
              <a:buSzPts val="1800"/>
              <a:buChar char="■"/>
              <a:defRPr sz="1800">
                <a:solidFill>
                  <a:schemeClr val="dk1"/>
                </a:solidFill>
              </a:defRPr>
            </a:lvl9pPr>
          </a:lstStyle>
          <a:p>
            <a:endParaRPr/>
          </a:p>
        </p:txBody>
      </p:sp>
      <p:sp>
        <p:nvSpPr>
          <p:cNvPr id="8" name="Google Shape;8;p1"/>
          <p:cNvSpPr txBox="1">
            <a:spLocks noGrp="1"/>
          </p:cNvSpPr>
          <p:nvPr>
            <p:ph type="sldNum" idx="12"/>
          </p:nvPr>
        </p:nvSpPr>
        <p:spPr>
          <a:xfrm>
            <a:off x="8607464" y="4749873"/>
            <a:ext cx="548700" cy="393600"/>
          </a:xfrm>
          <a:prstGeom prst="rect">
            <a:avLst/>
          </a:prstGeom>
          <a:noFill/>
          <a:ln>
            <a:noFill/>
          </a:ln>
        </p:spPr>
        <p:txBody>
          <a:bodyPr spcFirstLastPara="1" wrap="square" lIns="91425" tIns="91425" rIns="91425" bIns="91425" anchor="ctr" anchorCtr="0">
            <a:noAutofit/>
          </a:bodyPr>
          <a:lstStyle>
            <a:lvl1pPr lvl="0" algn="r">
              <a:buNone/>
              <a:defRPr sz="1300">
                <a:solidFill>
                  <a:schemeClr val="lt1"/>
                </a:solidFill>
              </a:defRPr>
            </a:lvl1pPr>
            <a:lvl2pPr lvl="1" algn="r">
              <a:buNone/>
              <a:defRPr sz="1300">
                <a:solidFill>
                  <a:schemeClr val="lt1"/>
                </a:solidFill>
              </a:defRPr>
            </a:lvl2pPr>
            <a:lvl3pPr lvl="2" algn="r">
              <a:buNone/>
              <a:defRPr sz="1300">
                <a:solidFill>
                  <a:schemeClr val="lt1"/>
                </a:solidFill>
              </a:defRPr>
            </a:lvl3pPr>
            <a:lvl4pPr lvl="3" algn="r">
              <a:buNone/>
              <a:defRPr sz="1300">
                <a:solidFill>
                  <a:schemeClr val="lt1"/>
                </a:solidFill>
              </a:defRPr>
            </a:lvl4pPr>
            <a:lvl5pPr lvl="4" algn="r">
              <a:buNone/>
              <a:defRPr sz="1300">
                <a:solidFill>
                  <a:schemeClr val="lt1"/>
                </a:solidFill>
              </a:defRPr>
            </a:lvl5pPr>
            <a:lvl6pPr lvl="5" algn="r">
              <a:buNone/>
              <a:defRPr sz="1300">
                <a:solidFill>
                  <a:schemeClr val="lt1"/>
                </a:solidFill>
              </a:defRPr>
            </a:lvl6pPr>
            <a:lvl7pPr lvl="6" algn="r">
              <a:buNone/>
              <a:defRPr sz="1300">
                <a:solidFill>
                  <a:schemeClr val="lt1"/>
                </a:solidFill>
              </a:defRPr>
            </a:lvl7pPr>
            <a:lvl8pPr lvl="7" algn="r">
              <a:buNone/>
              <a:defRPr sz="1300">
                <a:solidFill>
                  <a:schemeClr val="lt1"/>
                </a:solidFill>
              </a:defRPr>
            </a:lvl8pPr>
            <a:lvl9pPr lvl="8" algn="r">
              <a:buNone/>
              <a:defRPr sz="1300">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43" name="Google Shape;43;p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s://www.ngpf.org/blog/question-of-the-day/question-of-the-day-when-were-women-first-allowed-to-get-credit-cards/"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bankrate.com/finance/credit-cards/history-of-women-and-credit-cards/"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0"/>
          <p:cNvSpPr/>
          <p:nvPr/>
        </p:nvSpPr>
        <p:spPr>
          <a:xfrm>
            <a:off x="-29150" y="-20300"/>
            <a:ext cx="9179100" cy="5163900"/>
          </a:xfrm>
          <a:prstGeom prst="rect">
            <a:avLst/>
          </a:prstGeom>
          <a:solidFill>
            <a:srgbClr val="1DB8E8">
              <a:alpha val="13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1" name="Google Shape;91;p20"/>
          <p:cNvPicPr preferRelativeResize="0"/>
          <p:nvPr/>
        </p:nvPicPr>
        <p:blipFill rotWithShape="1">
          <a:blip r:embed="rId3">
            <a:alphaModFix amt="56000"/>
          </a:blip>
          <a:srcRect r="3138"/>
          <a:stretch/>
        </p:blipFill>
        <p:spPr>
          <a:xfrm>
            <a:off x="-11600" y="-20300"/>
            <a:ext cx="9179100" cy="4743026"/>
          </a:xfrm>
          <a:prstGeom prst="rect">
            <a:avLst/>
          </a:prstGeom>
          <a:noFill/>
          <a:ln>
            <a:noFill/>
          </a:ln>
        </p:spPr>
      </p:pic>
      <p:sp>
        <p:nvSpPr>
          <p:cNvPr id="92" name="Google Shape;92;p20"/>
          <p:cNvSpPr/>
          <p:nvPr/>
        </p:nvSpPr>
        <p:spPr>
          <a:xfrm>
            <a:off x="1039300" y="1276975"/>
            <a:ext cx="7042200" cy="3052200"/>
          </a:xfrm>
          <a:prstGeom prst="rect">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0"/>
          <p:cNvSpPr txBox="1"/>
          <p:nvPr/>
        </p:nvSpPr>
        <p:spPr>
          <a:xfrm>
            <a:off x="2172768" y="1883225"/>
            <a:ext cx="5553900" cy="217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700" b="1">
                <a:latin typeface="Montserrat"/>
                <a:ea typeface="Montserrat"/>
                <a:cs typeface="Montserrat"/>
                <a:sym typeface="Montserrat"/>
              </a:rPr>
              <a:t>When were women first able to get credit cards without a co-signer?</a:t>
            </a:r>
            <a:endParaRPr sz="2700" b="1">
              <a:latin typeface="Montserrat"/>
              <a:ea typeface="Montserrat"/>
              <a:cs typeface="Montserrat"/>
              <a:sym typeface="Montserrat"/>
            </a:endParaRPr>
          </a:p>
        </p:txBody>
      </p:sp>
      <p:sp>
        <p:nvSpPr>
          <p:cNvPr id="94" name="Google Shape;94;p20"/>
          <p:cNvSpPr txBox="1"/>
          <p:nvPr/>
        </p:nvSpPr>
        <p:spPr>
          <a:xfrm>
            <a:off x="2874100" y="4761650"/>
            <a:ext cx="3372600" cy="240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100">
                <a:solidFill>
                  <a:srgbClr val="999999"/>
                </a:solidFill>
                <a:latin typeface="Montserrat Light"/>
                <a:ea typeface="Montserrat Light"/>
                <a:cs typeface="Montserrat Light"/>
                <a:sym typeface="Montserrat Light"/>
              </a:rPr>
              <a:t>ngpf.org  3/17/21</a:t>
            </a:r>
            <a:endParaRPr sz="1100">
              <a:solidFill>
                <a:srgbClr val="999999"/>
              </a:solidFill>
              <a:latin typeface="Montserrat Light"/>
              <a:ea typeface="Montserrat Light"/>
              <a:cs typeface="Montserrat Light"/>
              <a:sym typeface="Montserrat Light"/>
            </a:endParaRPr>
          </a:p>
        </p:txBody>
      </p:sp>
      <p:sp>
        <p:nvSpPr>
          <p:cNvPr id="95" name="Google Shape;95;p20"/>
          <p:cNvSpPr txBox="1"/>
          <p:nvPr/>
        </p:nvSpPr>
        <p:spPr>
          <a:xfrm>
            <a:off x="1375375" y="1849613"/>
            <a:ext cx="797400" cy="115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200" b="1">
                <a:solidFill>
                  <a:schemeClr val="accent2"/>
                </a:solidFill>
                <a:latin typeface="Montserrat"/>
                <a:ea typeface="Montserrat"/>
                <a:cs typeface="Montserrat"/>
                <a:sym typeface="Montserrat"/>
              </a:rPr>
              <a:t>Q:</a:t>
            </a:r>
            <a:endParaRPr sz="4200" b="1">
              <a:solidFill>
                <a:schemeClr val="accent2"/>
              </a:solidFill>
              <a:latin typeface="Montserrat"/>
              <a:ea typeface="Montserrat"/>
              <a:cs typeface="Montserrat"/>
              <a:sym typeface="Montserrat"/>
            </a:endParaRPr>
          </a:p>
        </p:txBody>
      </p:sp>
      <p:sp>
        <p:nvSpPr>
          <p:cNvPr id="96" name="Google Shape;96;p20"/>
          <p:cNvSpPr/>
          <p:nvPr/>
        </p:nvSpPr>
        <p:spPr>
          <a:xfrm>
            <a:off x="5243627" y="1108325"/>
            <a:ext cx="2838000" cy="480600"/>
          </a:xfrm>
          <a:prstGeom prst="rect">
            <a:avLst/>
          </a:prstGeom>
          <a:solidFill>
            <a:srgbClr val="2236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0"/>
          <p:cNvSpPr txBox="1"/>
          <p:nvPr/>
        </p:nvSpPr>
        <p:spPr>
          <a:xfrm>
            <a:off x="5346507" y="1177027"/>
            <a:ext cx="2595900" cy="34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rgbClr val="FFFFFF"/>
                </a:solidFill>
                <a:latin typeface="Montserrat"/>
                <a:ea typeface="Montserrat"/>
                <a:cs typeface="Montserrat"/>
                <a:sym typeface="Montserrat"/>
              </a:rPr>
              <a:t>Types of Credit</a:t>
            </a:r>
            <a:endParaRPr sz="1600">
              <a:solidFill>
                <a:srgbClr val="FFFFFF"/>
              </a:solidFill>
              <a:latin typeface="Montserrat"/>
              <a:ea typeface="Montserrat"/>
              <a:cs typeface="Montserrat"/>
              <a:sym typeface="Montserrat"/>
            </a:endParaRPr>
          </a:p>
        </p:txBody>
      </p:sp>
      <p:sp>
        <p:nvSpPr>
          <p:cNvPr id="98" name="Google Shape;98;p20"/>
          <p:cNvSpPr/>
          <p:nvPr/>
        </p:nvSpPr>
        <p:spPr>
          <a:xfrm>
            <a:off x="1867325" y="856525"/>
            <a:ext cx="3573600" cy="480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0"/>
          <p:cNvSpPr txBox="1"/>
          <p:nvPr/>
        </p:nvSpPr>
        <p:spPr>
          <a:xfrm>
            <a:off x="1921471" y="925257"/>
            <a:ext cx="3353100" cy="34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FFFFFF"/>
                </a:solidFill>
                <a:latin typeface="Montserrat"/>
                <a:ea typeface="Montserrat"/>
                <a:cs typeface="Montserrat"/>
                <a:sym typeface="Montserrat"/>
              </a:rPr>
              <a:t>QUESTION OF THE DAY</a:t>
            </a:r>
            <a:endParaRPr sz="1600" b="1">
              <a:solidFill>
                <a:srgbClr val="FFFFFF"/>
              </a:solidFill>
              <a:latin typeface="Montserrat"/>
              <a:ea typeface="Montserrat"/>
              <a:cs typeface="Montserrat"/>
              <a:sym typeface="Montserrat"/>
            </a:endParaRPr>
          </a:p>
        </p:txBody>
      </p:sp>
      <p:pic>
        <p:nvPicPr>
          <p:cNvPr id="100" name="Google Shape;100;p20"/>
          <p:cNvPicPr preferRelativeResize="0"/>
          <p:nvPr/>
        </p:nvPicPr>
        <p:blipFill>
          <a:blip r:embed="rId4">
            <a:alphaModFix/>
          </a:blip>
          <a:stretch>
            <a:fillRect/>
          </a:stretch>
        </p:blipFill>
        <p:spPr>
          <a:xfrm>
            <a:off x="844250" y="512350"/>
            <a:ext cx="1374824" cy="1374824"/>
          </a:xfrm>
          <a:prstGeom prst="rect">
            <a:avLst/>
          </a:prstGeom>
          <a:noFill/>
          <a:ln>
            <a:noFill/>
          </a:ln>
        </p:spPr>
      </p:pic>
      <p:sp>
        <p:nvSpPr>
          <p:cNvPr id="101" name="Google Shape;101;p20"/>
          <p:cNvSpPr/>
          <p:nvPr/>
        </p:nvSpPr>
        <p:spPr>
          <a:xfrm rot="10800000" flipH="1">
            <a:off x="5243617" y="1335990"/>
            <a:ext cx="196200" cy="2565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0"/>
          <p:cNvSpPr txBox="1"/>
          <p:nvPr/>
        </p:nvSpPr>
        <p:spPr>
          <a:xfrm>
            <a:off x="6525705" y="3928975"/>
            <a:ext cx="1555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u="sng">
                <a:solidFill>
                  <a:schemeClr val="hlink"/>
                </a:solidFill>
                <a:hlinkClick r:id="rId5"/>
              </a:rPr>
              <a:t>View blog post</a:t>
            </a:r>
            <a:endParaRPr b="1"/>
          </a:p>
        </p:txBody>
      </p:sp>
      <p:pic>
        <p:nvPicPr>
          <p:cNvPr id="103" name="Google Shape;103;p20"/>
          <p:cNvPicPr preferRelativeResize="0"/>
          <p:nvPr/>
        </p:nvPicPr>
        <p:blipFill>
          <a:blip r:embed="rId6">
            <a:alphaModFix/>
          </a:blip>
          <a:stretch>
            <a:fillRect/>
          </a:stretch>
        </p:blipFill>
        <p:spPr>
          <a:xfrm>
            <a:off x="3481690" y="-142652"/>
            <a:ext cx="2180625" cy="108687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p:nvPr/>
        </p:nvSpPr>
        <p:spPr>
          <a:xfrm>
            <a:off x="-29150" y="-20300"/>
            <a:ext cx="9179100" cy="5163900"/>
          </a:xfrm>
          <a:prstGeom prst="rect">
            <a:avLst/>
          </a:prstGeom>
          <a:solidFill>
            <a:srgbClr val="1DB8E8">
              <a:alpha val="13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9" name="Google Shape;109;p21"/>
          <p:cNvPicPr preferRelativeResize="0"/>
          <p:nvPr/>
        </p:nvPicPr>
        <p:blipFill rotWithShape="1">
          <a:blip r:embed="rId3">
            <a:alphaModFix amt="56000"/>
          </a:blip>
          <a:srcRect r="3138"/>
          <a:stretch/>
        </p:blipFill>
        <p:spPr>
          <a:xfrm>
            <a:off x="-11600" y="-20300"/>
            <a:ext cx="9179100" cy="4743026"/>
          </a:xfrm>
          <a:prstGeom prst="rect">
            <a:avLst/>
          </a:prstGeom>
          <a:noFill/>
          <a:ln>
            <a:noFill/>
          </a:ln>
        </p:spPr>
      </p:pic>
      <p:sp>
        <p:nvSpPr>
          <p:cNvPr id="110" name="Google Shape;110;p21"/>
          <p:cNvSpPr/>
          <p:nvPr/>
        </p:nvSpPr>
        <p:spPr>
          <a:xfrm>
            <a:off x="1039300" y="1276975"/>
            <a:ext cx="7042200" cy="3052200"/>
          </a:xfrm>
          <a:prstGeom prst="rect">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1"/>
          <p:cNvSpPr/>
          <p:nvPr/>
        </p:nvSpPr>
        <p:spPr>
          <a:xfrm>
            <a:off x="5243627" y="1108325"/>
            <a:ext cx="2838000" cy="480600"/>
          </a:xfrm>
          <a:prstGeom prst="rect">
            <a:avLst/>
          </a:prstGeom>
          <a:solidFill>
            <a:srgbClr val="2236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1"/>
          <p:cNvSpPr txBox="1"/>
          <p:nvPr/>
        </p:nvSpPr>
        <p:spPr>
          <a:xfrm>
            <a:off x="5346507" y="1177027"/>
            <a:ext cx="2595900" cy="34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rgbClr val="FFFFFF"/>
                </a:solidFill>
                <a:latin typeface="Montserrat"/>
                <a:ea typeface="Montserrat"/>
                <a:cs typeface="Montserrat"/>
                <a:sym typeface="Montserrat"/>
              </a:rPr>
              <a:t>Types of Credit</a:t>
            </a:r>
            <a:endParaRPr sz="1600">
              <a:solidFill>
                <a:srgbClr val="FFFFFF"/>
              </a:solidFill>
              <a:latin typeface="Montserrat"/>
              <a:ea typeface="Montserrat"/>
              <a:cs typeface="Montserrat"/>
              <a:sym typeface="Montserrat"/>
            </a:endParaRPr>
          </a:p>
        </p:txBody>
      </p:sp>
      <p:sp>
        <p:nvSpPr>
          <p:cNvPr id="113" name="Google Shape;113;p21"/>
          <p:cNvSpPr txBox="1"/>
          <p:nvPr/>
        </p:nvSpPr>
        <p:spPr>
          <a:xfrm>
            <a:off x="2214625" y="1717950"/>
            <a:ext cx="5553900" cy="181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b="1">
                <a:latin typeface="Montserrat"/>
                <a:ea typeface="Montserrat"/>
                <a:cs typeface="Montserrat"/>
                <a:sym typeface="Montserrat"/>
              </a:rPr>
              <a:t>1974</a:t>
            </a:r>
            <a:endParaRPr sz="4800" b="1">
              <a:latin typeface="Montserrat"/>
              <a:ea typeface="Montserrat"/>
              <a:cs typeface="Montserrat"/>
              <a:sym typeface="Montserrat"/>
            </a:endParaRPr>
          </a:p>
          <a:p>
            <a:pPr marL="0" lvl="0" indent="0" algn="l" rtl="0">
              <a:spcBef>
                <a:spcPts val="0"/>
              </a:spcBef>
              <a:spcAft>
                <a:spcPts val="0"/>
              </a:spcAft>
              <a:buNone/>
            </a:pPr>
            <a:r>
              <a:rPr lang="en" sz="2400" b="1">
                <a:latin typeface="Montserrat"/>
                <a:ea typeface="Montserrat"/>
                <a:cs typeface="Montserrat"/>
                <a:sym typeface="Montserrat"/>
              </a:rPr>
              <a:t>With the passage of the Equal Credit Opportunity Act of 1974</a:t>
            </a:r>
            <a:endParaRPr sz="2400" b="1">
              <a:latin typeface="Montserrat"/>
              <a:ea typeface="Montserrat"/>
              <a:cs typeface="Montserrat"/>
              <a:sym typeface="Montserrat"/>
            </a:endParaRPr>
          </a:p>
        </p:txBody>
      </p:sp>
      <p:sp>
        <p:nvSpPr>
          <p:cNvPr id="114" name="Google Shape;114;p21"/>
          <p:cNvSpPr txBox="1"/>
          <p:nvPr/>
        </p:nvSpPr>
        <p:spPr>
          <a:xfrm>
            <a:off x="1463386" y="1693675"/>
            <a:ext cx="755700" cy="115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200" b="1">
                <a:solidFill>
                  <a:schemeClr val="accent6"/>
                </a:solidFill>
                <a:latin typeface="Montserrat"/>
                <a:ea typeface="Montserrat"/>
                <a:cs typeface="Montserrat"/>
                <a:sym typeface="Montserrat"/>
              </a:rPr>
              <a:t>A:</a:t>
            </a:r>
            <a:endParaRPr sz="4200" b="1">
              <a:solidFill>
                <a:schemeClr val="accent6"/>
              </a:solidFill>
              <a:latin typeface="Montserrat"/>
              <a:ea typeface="Montserrat"/>
              <a:cs typeface="Montserrat"/>
              <a:sym typeface="Montserrat"/>
            </a:endParaRPr>
          </a:p>
        </p:txBody>
      </p:sp>
      <p:sp>
        <p:nvSpPr>
          <p:cNvPr id="115" name="Google Shape;115;p21"/>
          <p:cNvSpPr/>
          <p:nvPr/>
        </p:nvSpPr>
        <p:spPr>
          <a:xfrm>
            <a:off x="1867325" y="856525"/>
            <a:ext cx="3573600" cy="480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1"/>
          <p:cNvSpPr txBox="1"/>
          <p:nvPr/>
        </p:nvSpPr>
        <p:spPr>
          <a:xfrm>
            <a:off x="1921471" y="925257"/>
            <a:ext cx="3353100" cy="34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FFFFFF"/>
                </a:solidFill>
                <a:latin typeface="Montserrat"/>
                <a:ea typeface="Montserrat"/>
                <a:cs typeface="Montserrat"/>
                <a:sym typeface="Montserrat"/>
              </a:rPr>
              <a:t>QUESTION OF THE DAY</a:t>
            </a:r>
            <a:endParaRPr sz="1600" b="1">
              <a:solidFill>
                <a:srgbClr val="FFFFFF"/>
              </a:solidFill>
              <a:latin typeface="Montserrat"/>
              <a:ea typeface="Montserrat"/>
              <a:cs typeface="Montserrat"/>
              <a:sym typeface="Montserrat"/>
            </a:endParaRPr>
          </a:p>
        </p:txBody>
      </p:sp>
      <p:sp>
        <p:nvSpPr>
          <p:cNvPr id="117" name="Google Shape;117;p21"/>
          <p:cNvSpPr/>
          <p:nvPr/>
        </p:nvSpPr>
        <p:spPr>
          <a:xfrm rot="10800000" flipH="1">
            <a:off x="5243617" y="1335990"/>
            <a:ext cx="196200" cy="2565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8" name="Google Shape;118;p21"/>
          <p:cNvPicPr preferRelativeResize="0"/>
          <p:nvPr/>
        </p:nvPicPr>
        <p:blipFill>
          <a:blip r:embed="rId4">
            <a:alphaModFix/>
          </a:blip>
          <a:stretch>
            <a:fillRect/>
          </a:stretch>
        </p:blipFill>
        <p:spPr>
          <a:xfrm>
            <a:off x="844250" y="512350"/>
            <a:ext cx="1374824" cy="1374824"/>
          </a:xfrm>
          <a:prstGeom prst="rect">
            <a:avLst/>
          </a:prstGeom>
          <a:noFill/>
          <a:ln>
            <a:noFill/>
          </a:ln>
        </p:spPr>
      </p:pic>
      <p:sp>
        <p:nvSpPr>
          <p:cNvPr id="119" name="Google Shape;119;p21"/>
          <p:cNvSpPr txBox="1"/>
          <p:nvPr/>
        </p:nvSpPr>
        <p:spPr>
          <a:xfrm>
            <a:off x="2874100" y="4761650"/>
            <a:ext cx="3372600" cy="240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100">
                <a:solidFill>
                  <a:srgbClr val="999999"/>
                </a:solidFill>
                <a:latin typeface="Montserrat Light"/>
                <a:ea typeface="Montserrat Light"/>
                <a:cs typeface="Montserrat Light"/>
                <a:sym typeface="Montserrat Light"/>
              </a:rPr>
              <a:t>ngpf.org  3/21/23</a:t>
            </a:r>
            <a:endParaRPr sz="1100">
              <a:solidFill>
                <a:srgbClr val="999999"/>
              </a:solidFill>
              <a:latin typeface="Montserrat Light"/>
              <a:ea typeface="Montserrat Light"/>
              <a:cs typeface="Montserrat Light"/>
              <a:sym typeface="Montserrat Light"/>
            </a:endParaRPr>
          </a:p>
        </p:txBody>
      </p:sp>
      <p:pic>
        <p:nvPicPr>
          <p:cNvPr id="120" name="Google Shape;120;p21"/>
          <p:cNvPicPr preferRelativeResize="0"/>
          <p:nvPr/>
        </p:nvPicPr>
        <p:blipFill>
          <a:blip r:embed="rId5">
            <a:alphaModFix/>
          </a:blip>
          <a:stretch>
            <a:fillRect/>
          </a:stretch>
        </p:blipFill>
        <p:spPr>
          <a:xfrm>
            <a:off x="3481690" y="-142652"/>
            <a:ext cx="2180625" cy="1086876"/>
          </a:xfrm>
          <a:prstGeom prst="rect">
            <a:avLst/>
          </a:prstGeom>
          <a:noFill/>
          <a:ln>
            <a:noFill/>
          </a:ln>
        </p:spPr>
      </p:pic>
      <p:sp>
        <p:nvSpPr>
          <p:cNvPr id="121" name="Google Shape;121;p21"/>
          <p:cNvSpPr txBox="1"/>
          <p:nvPr/>
        </p:nvSpPr>
        <p:spPr>
          <a:xfrm>
            <a:off x="6423401" y="3928975"/>
            <a:ext cx="1658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u="sng">
                <a:solidFill>
                  <a:schemeClr val="hlink"/>
                </a:solidFill>
                <a:hlinkClick r:id="rId6"/>
              </a:rPr>
              <a:t>Source: Bankrate</a:t>
            </a:r>
            <a:endParaRPr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2"/>
          <p:cNvSpPr/>
          <p:nvPr/>
        </p:nvSpPr>
        <p:spPr>
          <a:xfrm>
            <a:off x="-29150" y="-20300"/>
            <a:ext cx="9179100" cy="5163900"/>
          </a:xfrm>
          <a:prstGeom prst="rect">
            <a:avLst/>
          </a:prstGeom>
          <a:solidFill>
            <a:srgbClr val="1DB8E8">
              <a:alpha val="13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7" name="Google Shape;127;p22"/>
          <p:cNvPicPr preferRelativeResize="0"/>
          <p:nvPr/>
        </p:nvPicPr>
        <p:blipFill rotWithShape="1">
          <a:blip r:embed="rId3">
            <a:alphaModFix amt="56000"/>
          </a:blip>
          <a:srcRect r="3138"/>
          <a:stretch/>
        </p:blipFill>
        <p:spPr>
          <a:xfrm>
            <a:off x="-11600" y="-20300"/>
            <a:ext cx="9179100" cy="4743026"/>
          </a:xfrm>
          <a:prstGeom prst="rect">
            <a:avLst/>
          </a:prstGeom>
          <a:noFill/>
          <a:ln>
            <a:noFill/>
          </a:ln>
        </p:spPr>
      </p:pic>
      <p:sp>
        <p:nvSpPr>
          <p:cNvPr id="128" name="Google Shape;128;p22"/>
          <p:cNvSpPr/>
          <p:nvPr/>
        </p:nvSpPr>
        <p:spPr>
          <a:xfrm>
            <a:off x="822100" y="942050"/>
            <a:ext cx="7476600" cy="3311700"/>
          </a:xfrm>
          <a:prstGeom prst="rect">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2"/>
          <p:cNvSpPr txBox="1"/>
          <p:nvPr/>
        </p:nvSpPr>
        <p:spPr>
          <a:xfrm>
            <a:off x="2874100" y="4761650"/>
            <a:ext cx="3372600" cy="240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100">
                <a:solidFill>
                  <a:srgbClr val="999999"/>
                </a:solidFill>
                <a:latin typeface="Montserrat Light"/>
                <a:ea typeface="Montserrat Light"/>
                <a:cs typeface="Montserrat Light"/>
                <a:sym typeface="Montserrat Light"/>
              </a:rPr>
              <a:t>ngpf.org</a:t>
            </a:r>
            <a:endParaRPr sz="1100">
              <a:solidFill>
                <a:srgbClr val="999999"/>
              </a:solidFill>
              <a:latin typeface="Montserrat Light"/>
              <a:ea typeface="Montserrat Light"/>
              <a:cs typeface="Montserrat Light"/>
              <a:sym typeface="Montserrat Light"/>
            </a:endParaRPr>
          </a:p>
        </p:txBody>
      </p:sp>
      <p:sp>
        <p:nvSpPr>
          <p:cNvPr id="130" name="Google Shape;130;p22"/>
          <p:cNvSpPr/>
          <p:nvPr/>
        </p:nvSpPr>
        <p:spPr>
          <a:xfrm>
            <a:off x="822100" y="942050"/>
            <a:ext cx="7476600" cy="534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2"/>
          <p:cNvSpPr txBox="1"/>
          <p:nvPr/>
        </p:nvSpPr>
        <p:spPr>
          <a:xfrm>
            <a:off x="1299850" y="988421"/>
            <a:ext cx="6521100" cy="382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b="1">
                <a:solidFill>
                  <a:srgbClr val="FFFFFF"/>
                </a:solidFill>
                <a:latin typeface="Montserrat"/>
                <a:ea typeface="Montserrat"/>
                <a:cs typeface="Montserrat"/>
                <a:sym typeface="Montserrat"/>
              </a:rPr>
              <a:t>FOLLOW-UP QUESTIONS</a:t>
            </a:r>
            <a:endParaRPr sz="1600" b="1">
              <a:solidFill>
                <a:srgbClr val="FFFFFF"/>
              </a:solidFill>
              <a:latin typeface="Montserrat"/>
              <a:ea typeface="Montserrat"/>
              <a:cs typeface="Montserrat"/>
              <a:sym typeface="Montserrat"/>
            </a:endParaRPr>
          </a:p>
        </p:txBody>
      </p:sp>
      <p:sp>
        <p:nvSpPr>
          <p:cNvPr id="132" name="Google Shape;132;p22"/>
          <p:cNvSpPr txBox="1"/>
          <p:nvPr/>
        </p:nvSpPr>
        <p:spPr>
          <a:xfrm>
            <a:off x="1032250" y="1627238"/>
            <a:ext cx="7056300" cy="2298600"/>
          </a:xfrm>
          <a:prstGeom prst="rect">
            <a:avLst/>
          </a:prstGeom>
          <a:noFill/>
          <a:ln>
            <a:noFill/>
          </a:ln>
        </p:spPr>
        <p:txBody>
          <a:bodyPr spcFirstLastPara="1" wrap="square" lIns="91425" tIns="91425" rIns="91425" bIns="91425" anchor="t" anchorCtr="0">
            <a:noAutofit/>
          </a:bodyPr>
          <a:lstStyle/>
          <a:p>
            <a:pPr marL="457200" lvl="0" indent="-330200" algn="l" rtl="0">
              <a:spcBef>
                <a:spcPts val="0"/>
              </a:spcBef>
              <a:spcAft>
                <a:spcPts val="0"/>
              </a:spcAft>
              <a:buClr>
                <a:schemeClr val="accent3"/>
              </a:buClr>
              <a:buSzPts val="1600"/>
              <a:buFont typeface="Montserrat"/>
              <a:buAutoNum type="arabicPeriod"/>
            </a:pPr>
            <a:r>
              <a:rPr lang="en" sz="1600">
                <a:solidFill>
                  <a:schemeClr val="accent3"/>
                </a:solidFill>
                <a:latin typeface="Montserrat"/>
                <a:ea typeface="Montserrat"/>
                <a:cs typeface="Montserrat"/>
                <a:sym typeface="Montserrat"/>
              </a:rPr>
              <a:t>Were you surprised at how recently women were unable to get credit cards on their own (someone who was 18 in 1974 would only be 67 in 2023)? Why or why not?</a:t>
            </a:r>
            <a:endParaRPr sz="1600">
              <a:solidFill>
                <a:schemeClr val="accent3"/>
              </a:solidFill>
              <a:latin typeface="Montserrat"/>
              <a:ea typeface="Montserrat"/>
              <a:cs typeface="Montserrat"/>
              <a:sym typeface="Montserrat"/>
            </a:endParaRPr>
          </a:p>
          <a:p>
            <a:pPr marL="457200" lvl="0" indent="-330200" algn="l" rtl="0">
              <a:spcBef>
                <a:spcPts val="1500"/>
              </a:spcBef>
              <a:spcAft>
                <a:spcPts val="0"/>
              </a:spcAft>
              <a:buClr>
                <a:schemeClr val="accent3"/>
              </a:buClr>
              <a:buSzPts val="1600"/>
              <a:buFont typeface="Montserrat"/>
              <a:buAutoNum type="arabicPeriod"/>
            </a:pPr>
            <a:r>
              <a:rPr lang="en" sz="1600">
                <a:solidFill>
                  <a:schemeClr val="accent3"/>
                </a:solidFill>
                <a:latin typeface="Montserrat"/>
                <a:ea typeface="Montserrat"/>
                <a:cs typeface="Montserrat"/>
                <a:sym typeface="Montserrat"/>
              </a:rPr>
              <a:t>Why do you think it took until 1974 for women to apply for a credit card without a co-signer? </a:t>
            </a:r>
            <a:endParaRPr sz="1600">
              <a:solidFill>
                <a:schemeClr val="accent3"/>
              </a:solidFill>
              <a:latin typeface="Montserrat"/>
              <a:ea typeface="Montserrat"/>
              <a:cs typeface="Montserrat"/>
              <a:sym typeface="Montserrat"/>
            </a:endParaRPr>
          </a:p>
          <a:p>
            <a:pPr marL="457200" lvl="0" indent="-330200" algn="l" rtl="0">
              <a:spcBef>
                <a:spcPts val="1500"/>
              </a:spcBef>
              <a:spcAft>
                <a:spcPts val="0"/>
              </a:spcAft>
              <a:buClr>
                <a:schemeClr val="accent3"/>
              </a:buClr>
              <a:buSzPts val="1600"/>
              <a:buFont typeface="Montserrat"/>
              <a:buAutoNum type="arabicPeriod"/>
            </a:pPr>
            <a:r>
              <a:rPr lang="en" sz="1600">
                <a:solidFill>
                  <a:schemeClr val="accent3"/>
                </a:solidFill>
                <a:latin typeface="Montserrat"/>
                <a:ea typeface="Montserrat"/>
                <a:cs typeface="Montserrat"/>
                <a:sym typeface="Montserrat"/>
              </a:rPr>
              <a:t>What do you think has changed since 1974 as it pertains to women's participation in finance? </a:t>
            </a:r>
            <a:endParaRPr sz="1600">
              <a:solidFill>
                <a:schemeClr val="accent3"/>
              </a:solidFill>
              <a:latin typeface="Montserrat"/>
              <a:ea typeface="Montserrat"/>
              <a:cs typeface="Montserrat"/>
              <a:sym typeface="Montserrat"/>
            </a:endParaRPr>
          </a:p>
          <a:p>
            <a:pPr marL="0" lvl="0" indent="0" algn="l" rtl="0">
              <a:spcBef>
                <a:spcPts val="1500"/>
              </a:spcBef>
              <a:spcAft>
                <a:spcPts val="1500"/>
              </a:spcAft>
              <a:buNone/>
            </a:pPr>
            <a:endParaRPr sz="1600">
              <a:solidFill>
                <a:schemeClr val="accent3"/>
              </a:solidFill>
              <a:latin typeface="Montserrat"/>
              <a:ea typeface="Montserrat"/>
              <a:cs typeface="Montserrat"/>
              <a:sym typeface="Montserrat"/>
            </a:endParaRPr>
          </a:p>
        </p:txBody>
      </p:sp>
      <p:pic>
        <p:nvPicPr>
          <p:cNvPr id="133" name="Google Shape;133;p22"/>
          <p:cNvPicPr preferRelativeResize="0"/>
          <p:nvPr/>
        </p:nvPicPr>
        <p:blipFill>
          <a:blip r:embed="rId4">
            <a:alphaModFix/>
          </a:blip>
          <a:stretch>
            <a:fillRect/>
          </a:stretch>
        </p:blipFill>
        <p:spPr>
          <a:xfrm>
            <a:off x="3481690" y="-142652"/>
            <a:ext cx="2180625" cy="1086876"/>
          </a:xfrm>
          <a:prstGeom prst="rect">
            <a:avLst/>
          </a:prstGeom>
          <a:noFill/>
          <a:ln>
            <a:noFill/>
          </a:ln>
        </p:spPr>
      </p:pic>
    </p:spTree>
  </p:cSld>
  <p:clrMapOvr>
    <a:masterClrMapping/>
  </p:clrMapOvr>
</p:sld>
</file>

<file path=ppt/theme/theme1.xml><?xml version="1.0" encoding="utf-8"?>
<a:theme xmlns:a="http://schemas.openxmlformats.org/drawingml/2006/main" name="Label">
  <a:themeElements>
    <a:clrScheme name="Custom 352">
      <a:dk1>
        <a:srgbClr val="333333"/>
      </a:dk1>
      <a:lt1>
        <a:srgbClr val="FFFFFF"/>
      </a:lt1>
      <a:dk2>
        <a:srgbClr val="800000"/>
      </a:dk2>
      <a:lt2>
        <a:srgbClr val="CCCCCC"/>
      </a:lt2>
      <a:accent1>
        <a:srgbClr val="0E427E"/>
      </a:accent1>
      <a:accent2>
        <a:srgbClr val="C5AF48"/>
      </a:accent2>
      <a:accent3>
        <a:srgbClr val="327C56"/>
      </a:accent3>
      <a:accent4>
        <a:srgbClr val="387B7D"/>
      </a:accent4>
      <a:accent5>
        <a:srgbClr val="BA7436"/>
      </a:accent5>
      <a:accent6>
        <a:srgbClr val="804000"/>
      </a:accent6>
      <a:hlink>
        <a:srgbClr val="1D6B8D"/>
      </a:hlink>
      <a:folHlink>
        <a:srgbClr val="103B4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1F3B9B"/>
      </a:accent1>
      <a:accent2>
        <a:srgbClr val="275CE4"/>
      </a:accent2>
      <a:accent3>
        <a:srgbClr val="0B1541"/>
      </a:accent3>
      <a:accent4>
        <a:srgbClr val="F4AD00"/>
      </a:accent4>
      <a:accent5>
        <a:srgbClr val="1DB8E8"/>
      </a:accent5>
      <a:accent6>
        <a:srgbClr val="F78219"/>
      </a:accent6>
      <a:hlink>
        <a:srgbClr val="B7B7B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128</Words>
  <Application>Microsoft Office PowerPoint</Application>
  <PresentationFormat>On-screen Show (16:9)</PresentationFormat>
  <Paragraphs>18</Paragraphs>
  <Slides>3</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Montserrat</vt:lpstr>
      <vt:lpstr>Montserrat Light</vt:lpstr>
      <vt:lpstr>Arial</vt:lpstr>
      <vt:lpstr>Label</vt:lpstr>
      <vt:lpstr>Simple Light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Gregory L. Scott</dc:creator>
  <cp:lastModifiedBy>Windows User</cp:lastModifiedBy>
  <cp:revision>1</cp:revision>
  <dcterms:modified xsi:type="dcterms:W3CDTF">2023-04-17T13:27:15Z</dcterms:modified>
</cp:coreProperties>
</file>