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Lst>
  <p:sldSz cx="9144000" cy="5143500" type="screen16x9"/>
  <p:notesSz cx="6858000" cy="9144000"/>
  <p:embeddedFontLst>
    <p:embeddedFont>
      <p:font typeface="Gill Sans" panose="020B0604020202020204" charset="0"/>
      <p:regular r:id="rId24"/>
      <p:bold r:id="rId25"/>
    </p:embeddedFont>
    <p:embeddedFont>
      <p:font typeface="Roboto" panose="02000000000000000000" pitchFamily="2" charset="0"/>
      <p:regular r:id="rId26"/>
      <p:bold r:id="rId27"/>
      <p:italic r:id="rId28"/>
      <p:boldItalic r:id="rId29"/>
    </p:embeddedFont>
    <p:embeddedFont>
      <p:font typeface="Roboto Slab" pitchFamily="2" charset="0"/>
      <p:regular r:id="rId30"/>
      <p:bold r:id="rId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418" y="41"/>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1b2b63d6705_0_11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1b2b63d6705_0_1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1b2b63d6705_0_12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 name="Google Shape;136;g1b2b63d6705_0_1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1b2b63d6705_0_13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1b2b63d6705_0_1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1b2b63d6705_0_15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 name="Google Shape;146;g1b2b63d6705_0_1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1b2b63d6705_0_16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 name="Google Shape;156;g1b2b63d6705_0_1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1b2b63d6705_0_17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 name="Google Shape;161;g1b2b63d6705_0_1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1b2b63d6705_0_18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 name="Google Shape;168;g1b2b63d6705_0_1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1b2b63d6705_0_19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 name="Google Shape;173;g1b2b63d6705_0_1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1b2b63d6705_0_19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 name="Google Shape;178;g1b2b63d6705_0_1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1b2b63d6705_0_2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0" name="Google Shape;190;g1b2b63d6705_0_2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g1b2b63d6705_0_5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 name="Google Shape;67;g1b2b63d6705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g1b2b63d6705_0_22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5" name="Google Shape;195;g1b2b63d6705_0_2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1b2b63d6705_0_23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4" name="Google Shape;204;g1b2b63d6705_0_2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1b2b63d6705_0_6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1b2b63d6705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1b2b63d6705_0_6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1b2b63d6705_0_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1b2b63d6705_0_8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1b2b63d6705_0_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1b2b63d6705_0_8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1b2b63d6705_0_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1b2b63d6705_0_7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1b2b63d6705_0_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1b2b63d6705_0_9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 name="Google Shape;114;g1b2b63d6705_0_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1b2b63d6705_0_9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1b2b63d6705_0_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a:off x="1524800" y="672606"/>
            <a:ext cx="1081625" cy="1124950"/>
          </a:xfrm>
          <a:custGeom>
            <a:avLst/>
            <a:gdLst/>
            <a:ahLst/>
            <a:cxnLst/>
            <a:rect l="l" t="t" r="r" b="b"/>
            <a:pathLst>
              <a:path w="43265" h="44998" extrusionOk="0">
                <a:moveTo>
                  <a:pt x="0" y="44998"/>
                </a:moveTo>
                <a:lnTo>
                  <a:pt x="0" y="0"/>
                </a:lnTo>
                <a:lnTo>
                  <a:pt x="43265" y="0"/>
                </a:lnTo>
              </a:path>
            </a:pathLst>
          </a:custGeom>
          <a:noFill/>
          <a:ln w="28575" cap="flat" cmpd="sng">
            <a:solidFill>
              <a:schemeClr val="accent5"/>
            </a:solidFill>
            <a:prstDash val="solid"/>
            <a:miter lim="8000"/>
            <a:headEnd type="none" w="sm" len="sm"/>
            <a:tailEnd type="none" w="sm" len="sm"/>
          </a:ln>
        </p:spPr>
      </p:sp>
      <p:sp>
        <p:nvSpPr>
          <p:cNvPr id="11" name="Google Shape;11;p2"/>
          <p:cNvSpPr/>
          <p:nvPr/>
        </p:nvSpPr>
        <p:spPr>
          <a:xfrm rot="10800000">
            <a:off x="6537563" y="3342925"/>
            <a:ext cx="1081625" cy="1124950"/>
          </a:xfrm>
          <a:custGeom>
            <a:avLst/>
            <a:gdLst/>
            <a:ahLst/>
            <a:cxnLst/>
            <a:rect l="l" t="t" r="r" b="b"/>
            <a:pathLst>
              <a:path w="43265" h="44998" extrusionOk="0">
                <a:moveTo>
                  <a:pt x="0" y="44998"/>
                </a:moveTo>
                <a:lnTo>
                  <a:pt x="0" y="0"/>
                </a:lnTo>
                <a:lnTo>
                  <a:pt x="43265" y="0"/>
                </a:lnTo>
              </a:path>
            </a:pathLst>
          </a:custGeom>
          <a:noFill/>
          <a:ln w="28575" cap="flat" cmpd="sng">
            <a:solidFill>
              <a:schemeClr val="accent5"/>
            </a:solidFill>
            <a:prstDash val="solid"/>
            <a:miter lim="8000"/>
            <a:headEnd type="none" w="sm" len="sm"/>
            <a:tailEnd type="none" w="sm" len="sm"/>
          </a:ln>
        </p:spPr>
      </p:sp>
      <p:cxnSp>
        <p:nvCxnSpPr>
          <p:cNvPr id="12" name="Google Shape;12;p2"/>
          <p:cNvCxnSpPr/>
          <p:nvPr/>
        </p:nvCxnSpPr>
        <p:spPr>
          <a:xfrm>
            <a:off x="4359602" y="2817464"/>
            <a:ext cx="424800" cy="0"/>
          </a:xfrm>
          <a:prstGeom prst="straightConnector1">
            <a:avLst/>
          </a:prstGeom>
          <a:noFill/>
          <a:ln w="38100" cap="flat" cmpd="sng">
            <a:solidFill>
              <a:schemeClr val="accent4"/>
            </a:solidFill>
            <a:prstDash val="solid"/>
            <a:round/>
            <a:headEnd type="none" w="sm" len="sm"/>
            <a:tailEnd type="none" w="sm" len="sm"/>
          </a:ln>
        </p:spPr>
      </p:cxnSp>
      <p:sp>
        <p:nvSpPr>
          <p:cNvPr id="13" name="Google Shape;13;p2"/>
          <p:cNvSpPr txBox="1">
            <a:spLocks noGrp="1"/>
          </p:cNvSpPr>
          <p:nvPr>
            <p:ph type="ctrTitle"/>
          </p:nvPr>
        </p:nvSpPr>
        <p:spPr>
          <a:xfrm>
            <a:off x="1680302" y="1188925"/>
            <a:ext cx="5783400" cy="1457400"/>
          </a:xfrm>
          <a:prstGeom prst="rect">
            <a:avLst/>
          </a:prstGeom>
        </p:spPr>
        <p:txBody>
          <a:bodyPr spcFirstLastPara="1" wrap="square" lIns="91425" tIns="91425" rIns="91425" bIns="91425" anchor="b" anchorCtr="0">
            <a:normAutofit/>
          </a:bodyPr>
          <a:lstStyle>
            <a:lvl1pPr lvl="0" algn="ctr">
              <a:spcBef>
                <a:spcPts val="0"/>
              </a:spcBef>
              <a:spcAft>
                <a:spcPts val="0"/>
              </a:spcAft>
              <a:buSzPts val="4000"/>
              <a:buNone/>
              <a:defRPr sz="4000"/>
            </a:lvl1pPr>
            <a:lvl2pPr lvl="1" algn="ctr">
              <a:spcBef>
                <a:spcPts val="0"/>
              </a:spcBef>
              <a:spcAft>
                <a:spcPts val="0"/>
              </a:spcAft>
              <a:buSzPts val="4000"/>
              <a:buNone/>
              <a:defRPr sz="4000"/>
            </a:lvl2pPr>
            <a:lvl3pPr lvl="2" algn="ctr">
              <a:spcBef>
                <a:spcPts val="0"/>
              </a:spcBef>
              <a:spcAft>
                <a:spcPts val="0"/>
              </a:spcAft>
              <a:buSzPts val="4000"/>
              <a:buNone/>
              <a:defRPr sz="4000"/>
            </a:lvl3pPr>
            <a:lvl4pPr lvl="3" algn="ctr">
              <a:spcBef>
                <a:spcPts val="0"/>
              </a:spcBef>
              <a:spcAft>
                <a:spcPts val="0"/>
              </a:spcAft>
              <a:buSzPts val="4000"/>
              <a:buNone/>
              <a:defRPr sz="4000"/>
            </a:lvl4pPr>
            <a:lvl5pPr lvl="4" algn="ctr">
              <a:spcBef>
                <a:spcPts val="0"/>
              </a:spcBef>
              <a:spcAft>
                <a:spcPts val="0"/>
              </a:spcAft>
              <a:buSzPts val="4000"/>
              <a:buNone/>
              <a:defRPr sz="4000"/>
            </a:lvl5pPr>
            <a:lvl6pPr lvl="5" algn="ctr">
              <a:spcBef>
                <a:spcPts val="0"/>
              </a:spcBef>
              <a:spcAft>
                <a:spcPts val="0"/>
              </a:spcAft>
              <a:buSzPts val="4000"/>
              <a:buNone/>
              <a:defRPr sz="4000"/>
            </a:lvl6pPr>
            <a:lvl7pPr lvl="6" algn="ctr">
              <a:spcBef>
                <a:spcPts val="0"/>
              </a:spcBef>
              <a:spcAft>
                <a:spcPts val="0"/>
              </a:spcAft>
              <a:buSzPts val="4000"/>
              <a:buNone/>
              <a:defRPr sz="4000"/>
            </a:lvl7pPr>
            <a:lvl8pPr lvl="7" algn="ctr">
              <a:spcBef>
                <a:spcPts val="0"/>
              </a:spcBef>
              <a:spcAft>
                <a:spcPts val="0"/>
              </a:spcAft>
              <a:buSzPts val="4000"/>
              <a:buNone/>
              <a:defRPr sz="4000"/>
            </a:lvl8pPr>
            <a:lvl9pPr lvl="8" algn="ctr">
              <a:spcBef>
                <a:spcPts val="0"/>
              </a:spcBef>
              <a:spcAft>
                <a:spcPts val="0"/>
              </a:spcAft>
              <a:buSzPts val="4000"/>
              <a:buNone/>
              <a:defRPr sz="4000"/>
            </a:lvl9pPr>
          </a:lstStyle>
          <a:p>
            <a:endParaRPr/>
          </a:p>
        </p:txBody>
      </p:sp>
      <p:sp>
        <p:nvSpPr>
          <p:cNvPr id="14" name="Google Shape;14;p2"/>
          <p:cNvSpPr txBox="1">
            <a:spLocks noGrp="1"/>
          </p:cNvSpPr>
          <p:nvPr>
            <p:ph type="subTitle" idx="1"/>
          </p:nvPr>
        </p:nvSpPr>
        <p:spPr>
          <a:xfrm>
            <a:off x="1680302" y="3049450"/>
            <a:ext cx="5783400" cy="9090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1pPr>
            <a:lvl2pPr lvl="1"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2pPr>
            <a:lvl3pPr lvl="2"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3pPr>
            <a:lvl4pPr lvl="3"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4pPr>
            <a:lvl5pPr lvl="4"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5pPr>
            <a:lvl6pPr lvl="5"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6pPr>
            <a:lvl7pPr lvl="6"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7pPr>
            <a:lvl8pPr lvl="7"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8pPr>
            <a:lvl9pPr lvl="8"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9pPr>
          </a:lstStyle>
          <a:p>
            <a:endParaRPr/>
          </a:p>
        </p:txBody>
      </p:sp>
      <p:sp>
        <p:nvSpPr>
          <p:cNvPr id="15" name="Google Shape;15;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2"/>
        <p:cNvGrpSpPr/>
        <p:nvPr/>
      </p:nvGrpSpPr>
      <p:grpSpPr>
        <a:xfrm>
          <a:off x="0" y="0"/>
          <a:ext cx="0" cy="0"/>
          <a:chOff x="0" y="0"/>
          <a:chExt cx="0" cy="0"/>
        </a:xfrm>
      </p:grpSpPr>
      <p:sp>
        <p:nvSpPr>
          <p:cNvPr id="53" name="Google Shape;53;p11"/>
          <p:cNvSpPr/>
          <p:nvPr/>
        </p:nvSpPr>
        <p:spPr>
          <a:xfrm>
            <a:off x="150" y="5076825"/>
            <a:ext cx="9143700" cy="666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11"/>
          <p:cNvSpPr txBox="1">
            <a:spLocks noGrp="1"/>
          </p:cNvSpPr>
          <p:nvPr>
            <p:ph type="title" hasCustomPrompt="1"/>
          </p:nvPr>
        </p:nvSpPr>
        <p:spPr>
          <a:xfrm>
            <a:off x="387900" y="1152450"/>
            <a:ext cx="8368200" cy="1538400"/>
          </a:xfrm>
          <a:prstGeom prst="rect">
            <a:avLst/>
          </a:prstGeom>
        </p:spPr>
        <p:txBody>
          <a:bodyPr spcFirstLastPara="1" wrap="square" lIns="91425" tIns="91425" rIns="91425" bIns="91425" anchor="ctr" anchorCtr="0">
            <a:normAutofit/>
          </a:bodyPr>
          <a:lstStyle>
            <a:lvl1pPr lvl="0" algn="ctr">
              <a:spcBef>
                <a:spcPts val="0"/>
              </a:spcBef>
              <a:spcAft>
                <a:spcPts val="0"/>
              </a:spcAft>
              <a:buClr>
                <a:schemeClr val="accent5"/>
              </a:buClr>
              <a:buSzPts val="13000"/>
              <a:buNone/>
              <a:defRPr sz="13000">
                <a:solidFill>
                  <a:schemeClr val="accent5"/>
                </a:solidFill>
              </a:defRPr>
            </a:lvl1pPr>
            <a:lvl2pPr lvl="1" algn="ctr">
              <a:spcBef>
                <a:spcPts val="0"/>
              </a:spcBef>
              <a:spcAft>
                <a:spcPts val="0"/>
              </a:spcAft>
              <a:buClr>
                <a:schemeClr val="accent5"/>
              </a:buClr>
              <a:buSzPts val="13000"/>
              <a:buNone/>
              <a:defRPr sz="13000">
                <a:solidFill>
                  <a:schemeClr val="accent5"/>
                </a:solidFill>
              </a:defRPr>
            </a:lvl2pPr>
            <a:lvl3pPr lvl="2" algn="ctr">
              <a:spcBef>
                <a:spcPts val="0"/>
              </a:spcBef>
              <a:spcAft>
                <a:spcPts val="0"/>
              </a:spcAft>
              <a:buClr>
                <a:schemeClr val="accent5"/>
              </a:buClr>
              <a:buSzPts val="13000"/>
              <a:buNone/>
              <a:defRPr sz="13000">
                <a:solidFill>
                  <a:schemeClr val="accent5"/>
                </a:solidFill>
              </a:defRPr>
            </a:lvl3pPr>
            <a:lvl4pPr lvl="3" algn="ctr">
              <a:spcBef>
                <a:spcPts val="0"/>
              </a:spcBef>
              <a:spcAft>
                <a:spcPts val="0"/>
              </a:spcAft>
              <a:buClr>
                <a:schemeClr val="accent5"/>
              </a:buClr>
              <a:buSzPts val="13000"/>
              <a:buNone/>
              <a:defRPr sz="13000">
                <a:solidFill>
                  <a:schemeClr val="accent5"/>
                </a:solidFill>
              </a:defRPr>
            </a:lvl4pPr>
            <a:lvl5pPr lvl="4" algn="ctr">
              <a:spcBef>
                <a:spcPts val="0"/>
              </a:spcBef>
              <a:spcAft>
                <a:spcPts val="0"/>
              </a:spcAft>
              <a:buClr>
                <a:schemeClr val="accent5"/>
              </a:buClr>
              <a:buSzPts val="13000"/>
              <a:buNone/>
              <a:defRPr sz="13000">
                <a:solidFill>
                  <a:schemeClr val="accent5"/>
                </a:solidFill>
              </a:defRPr>
            </a:lvl5pPr>
            <a:lvl6pPr lvl="5" algn="ctr">
              <a:spcBef>
                <a:spcPts val="0"/>
              </a:spcBef>
              <a:spcAft>
                <a:spcPts val="0"/>
              </a:spcAft>
              <a:buClr>
                <a:schemeClr val="accent5"/>
              </a:buClr>
              <a:buSzPts val="13000"/>
              <a:buNone/>
              <a:defRPr sz="13000">
                <a:solidFill>
                  <a:schemeClr val="accent5"/>
                </a:solidFill>
              </a:defRPr>
            </a:lvl6pPr>
            <a:lvl7pPr lvl="6" algn="ctr">
              <a:spcBef>
                <a:spcPts val="0"/>
              </a:spcBef>
              <a:spcAft>
                <a:spcPts val="0"/>
              </a:spcAft>
              <a:buClr>
                <a:schemeClr val="accent5"/>
              </a:buClr>
              <a:buSzPts val="13000"/>
              <a:buNone/>
              <a:defRPr sz="13000">
                <a:solidFill>
                  <a:schemeClr val="accent5"/>
                </a:solidFill>
              </a:defRPr>
            </a:lvl7pPr>
            <a:lvl8pPr lvl="7" algn="ctr">
              <a:spcBef>
                <a:spcPts val="0"/>
              </a:spcBef>
              <a:spcAft>
                <a:spcPts val="0"/>
              </a:spcAft>
              <a:buClr>
                <a:schemeClr val="accent5"/>
              </a:buClr>
              <a:buSzPts val="13000"/>
              <a:buNone/>
              <a:defRPr sz="13000">
                <a:solidFill>
                  <a:schemeClr val="accent5"/>
                </a:solidFill>
              </a:defRPr>
            </a:lvl8pPr>
            <a:lvl9pPr lvl="8" algn="ctr">
              <a:spcBef>
                <a:spcPts val="0"/>
              </a:spcBef>
              <a:spcAft>
                <a:spcPts val="0"/>
              </a:spcAft>
              <a:buClr>
                <a:schemeClr val="accent5"/>
              </a:buClr>
              <a:buSzPts val="13000"/>
              <a:buNone/>
              <a:defRPr sz="13000">
                <a:solidFill>
                  <a:schemeClr val="accent5"/>
                </a:solidFill>
              </a:defRPr>
            </a:lvl9pPr>
          </a:lstStyle>
          <a:p>
            <a:r>
              <a:t>xx%</a:t>
            </a:r>
          </a:p>
        </p:txBody>
      </p:sp>
      <p:sp>
        <p:nvSpPr>
          <p:cNvPr id="55" name="Google Shape;55;p11"/>
          <p:cNvSpPr txBox="1">
            <a:spLocks noGrp="1"/>
          </p:cNvSpPr>
          <p:nvPr>
            <p:ph type="body" idx="1"/>
          </p:nvPr>
        </p:nvSpPr>
        <p:spPr>
          <a:xfrm>
            <a:off x="387900" y="2919450"/>
            <a:ext cx="8368200" cy="10716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56" name="Google Shape;56;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7"/>
        <p:cNvGrpSpPr/>
        <p:nvPr/>
      </p:nvGrpSpPr>
      <p:grpSpPr>
        <a:xfrm>
          <a:off x="0" y="0"/>
          <a:ext cx="0" cy="0"/>
          <a:chOff x="0" y="0"/>
          <a:chExt cx="0" cy="0"/>
        </a:xfrm>
      </p:grpSpPr>
      <p:sp>
        <p:nvSpPr>
          <p:cNvPr id="58" name="Google Shape;58;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6"/>
        <p:cNvGrpSpPr/>
        <p:nvPr/>
      </p:nvGrpSpPr>
      <p:grpSpPr>
        <a:xfrm>
          <a:off x="0" y="0"/>
          <a:ext cx="0" cy="0"/>
          <a:chOff x="0" y="0"/>
          <a:chExt cx="0" cy="0"/>
        </a:xfrm>
      </p:grpSpPr>
      <p:cxnSp>
        <p:nvCxnSpPr>
          <p:cNvPr id="17" name="Google Shape;17;p3"/>
          <p:cNvCxnSpPr/>
          <p:nvPr/>
        </p:nvCxnSpPr>
        <p:spPr>
          <a:xfrm>
            <a:off x="4359602" y="2817464"/>
            <a:ext cx="424800" cy="0"/>
          </a:xfrm>
          <a:prstGeom prst="straightConnector1">
            <a:avLst/>
          </a:prstGeom>
          <a:noFill/>
          <a:ln w="38100" cap="flat" cmpd="sng">
            <a:solidFill>
              <a:schemeClr val="accent4"/>
            </a:solidFill>
            <a:prstDash val="solid"/>
            <a:round/>
            <a:headEnd type="none" w="sm" len="sm"/>
            <a:tailEnd type="none" w="sm" len="sm"/>
          </a:ln>
        </p:spPr>
      </p:cxnSp>
      <p:sp>
        <p:nvSpPr>
          <p:cNvPr id="18" name="Google Shape;18;p3"/>
          <p:cNvSpPr txBox="1">
            <a:spLocks noGrp="1"/>
          </p:cNvSpPr>
          <p:nvPr>
            <p:ph type="title"/>
          </p:nvPr>
        </p:nvSpPr>
        <p:spPr>
          <a:xfrm>
            <a:off x="480750" y="1764950"/>
            <a:ext cx="8222100" cy="907500"/>
          </a:xfrm>
          <a:prstGeom prst="rect">
            <a:avLst/>
          </a:prstGeom>
        </p:spPr>
        <p:txBody>
          <a:bodyPr spcFirstLastPara="1" wrap="square" lIns="91425" tIns="91425" rIns="91425" bIns="91425" anchor="b" anchorCtr="0">
            <a:norm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
        <p:nvSpPr>
          <p:cNvPr id="19" name="Google Shape;19;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0"/>
        <p:cNvGrpSpPr/>
        <p:nvPr/>
      </p:nvGrpSpPr>
      <p:grpSpPr>
        <a:xfrm>
          <a:off x="0" y="0"/>
          <a:ext cx="0" cy="0"/>
          <a:chOff x="0" y="0"/>
          <a:chExt cx="0" cy="0"/>
        </a:xfrm>
      </p:grpSpPr>
      <p:cxnSp>
        <p:nvCxnSpPr>
          <p:cNvPr id="21" name="Google Shape;21;p4"/>
          <p:cNvCxnSpPr/>
          <p:nvPr/>
        </p:nvCxnSpPr>
        <p:spPr>
          <a:xfrm>
            <a:off x="492563" y="1260284"/>
            <a:ext cx="424800" cy="0"/>
          </a:xfrm>
          <a:prstGeom prst="straightConnector1">
            <a:avLst/>
          </a:prstGeom>
          <a:noFill/>
          <a:ln w="38100" cap="flat" cmpd="sng">
            <a:solidFill>
              <a:schemeClr val="accent4"/>
            </a:solidFill>
            <a:prstDash val="solid"/>
            <a:round/>
            <a:headEnd type="none" w="sm" len="sm"/>
            <a:tailEnd type="none" w="sm" len="sm"/>
          </a:ln>
        </p:spPr>
      </p:cxnSp>
      <p:sp>
        <p:nvSpPr>
          <p:cNvPr id="22" name="Google Shape;22;p4"/>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3" name="Google Shape;23;p4"/>
          <p:cNvSpPr txBox="1">
            <a:spLocks noGrp="1"/>
          </p:cNvSpPr>
          <p:nvPr>
            <p:ph type="body" idx="1"/>
          </p:nvPr>
        </p:nvSpPr>
        <p:spPr>
          <a:xfrm>
            <a:off x="387900" y="1489824"/>
            <a:ext cx="8368200" cy="30789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24" name="Google Shape;24;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5"/>
        <p:cNvGrpSpPr/>
        <p:nvPr/>
      </p:nvGrpSpPr>
      <p:grpSpPr>
        <a:xfrm>
          <a:off x="0" y="0"/>
          <a:ext cx="0" cy="0"/>
          <a:chOff x="0" y="0"/>
          <a:chExt cx="0" cy="0"/>
        </a:xfrm>
      </p:grpSpPr>
      <p:cxnSp>
        <p:nvCxnSpPr>
          <p:cNvPr id="26" name="Google Shape;26;p5"/>
          <p:cNvCxnSpPr/>
          <p:nvPr/>
        </p:nvCxnSpPr>
        <p:spPr>
          <a:xfrm>
            <a:off x="492563" y="1260284"/>
            <a:ext cx="424800" cy="0"/>
          </a:xfrm>
          <a:prstGeom prst="straightConnector1">
            <a:avLst/>
          </a:prstGeom>
          <a:noFill/>
          <a:ln w="38100" cap="flat" cmpd="sng">
            <a:solidFill>
              <a:schemeClr val="accent4"/>
            </a:solidFill>
            <a:prstDash val="solid"/>
            <a:round/>
            <a:headEnd type="none" w="sm" len="sm"/>
            <a:tailEnd type="none" w="sm" len="sm"/>
          </a:ln>
        </p:spPr>
      </p:cxnSp>
      <p:sp>
        <p:nvSpPr>
          <p:cNvPr id="27" name="Google Shape;27;p5"/>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8" name="Google Shape;28;p5"/>
          <p:cNvSpPr txBox="1">
            <a:spLocks noGrp="1"/>
          </p:cNvSpPr>
          <p:nvPr>
            <p:ph type="body" idx="1"/>
          </p:nvPr>
        </p:nvSpPr>
        <p:spPr>
          <a:xfrm>
            <a:off x="387900" y="1489825"/>
            <a:ext cx="3999900" cy="30789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9" name="Google Shape;29;p5"/>
          <p:cNvSpPr txBox="1">
            <a:spLocks noGrp="1"/>
          </p:cNvSpPr>
          <p:nvPr>
            <p:ph type="body" idx="2"/>
          </p:nvPr>
        </p:nvSpPr>
        <p:spPr>
          <a:xfrm>
            <a:off x="4756200" y="1489825"/>
            <a:ext cx="3999900" cy="30789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0" name="Google Shape;30;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1"/>
        <p:cNvGrpSpPr/>
        <p:nvPr/>
      </p:nvGrpSpPr>
      <p:grpSpPr>
        <a:xfrm>
          <a:off x="0" y="0"/>
          <a:ext cx="0" cy="0"/>
          <a:chOff x="0" y="0"/>
          <a:chExt cx="0" cy="0"/>
        </a:xfrm>
      </p:grpSpPr>
      <p:sp>
        <p:nvSpPr>
          <p:cNvPr id="32" name="Google Shape;32;p6"/>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3" name="Google Shape;33;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4"/>
        <p:cNvGrpSpPr/>
        <p:nvPr/>
      </p:nvGrpSpPr>
      <p:grpSpPr>
        <a:xfrm>
          <a:off x="0" y="0"/>
          <a:ext cx="0" cy="0"/>
          <a:chOff x="0" y="0"/>
          <a:chExt cx="0" cy="0"/>
        </a:xfrm>
      </p:grpSpPr>
      <p:cxnSp>
        <p:nvCxnSpPr>
          <p:cNvPr id="35" name="Google Shape;35;p7"/>
          <p:cNvCxnSpPr/>
          <p:nvPr/>
        </p:nvCxnSpPr>
        <p:spPr>
          <a:xfrm>
            <a:off x="489218" y="1412277"/>
            <a:ext cx="331500" cy="0"/>
          </a:xfrm>
          <a:prstGeom prst="straightConnector1">
            <a:avLst/>
          </a:prstGeom>
          <a:noFill/>
          <a:ln w="38100" cap="flat" cmpd="sng">
            <a:solidFill>
              <a:schemeClr val="accent4"/>
            </a:solidFill>
            <a:prstDash val="solid"/>
            <a:round/>
            <a:headEnd type="none" w="sm" len="sm"/>
            <a:tailEnd type="none" w="sm" len="sm"/>
          </a:ln>
        </p:spPr>
      </p:cxnSp>
      <p:sp>
        <p:nvSpPr>
          <p:cNvPr id="36" name="Google Shape;36;p7"/>
          <p:cNvSpPr txBox="1">
            <a:spLocks noGrp="1"/>
          </p:cNvSpPr>
          <p:nvPr>
            <p:ph type="title"/>
          </p:nvPr>
        </p:nvSpPr>
        <p:spPr>
          <a:xfrm>
            <a:off x="3879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7" name="Google Shape;37;p7"/>
          <p:cNvSpPr txBox="1">
            <a:spLocks noGrp="1"/>
          </p:cNvSpPr>
          <p:nvPr>
            <p:ph type="body" idx="1"/>
          </p:nvPr>
        </p:nvSpPr>
        <p:spPr>
          <a:xfrm>
            <a:off x="387900" y="1594025"/>
            <a:ext cx="2808000" cy="26811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8" name="Google Shape;38;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9"/>
        <p:cNvGrpSpPr/>
        <p:nvPr/>
      </p:nvGrpSpPr>
      <p:grpSpPr>
        <a:xfrm>
          <a:off x="0" y="0"/>
          <a:ext cx="0" cy="0"/>
          <a:chOff x="0" y="0"/>
          <a:chExt cx="0" cy="0"/>
        </a:xfrm>
      </p:grpSpPr>
      <p:sp>
        <p:nvSpPr>
          <p:cNvPr id="40" name="Google Shape;40;p8"/>
          <p:cNvSpPr txBox="1">
            <a:spLocks noGrp="1"/>
          </p:cNvSpPr>
          <p:nvPr>
            <p:ph type="title"/>
          </p:nvPr>
        </p:nvSpPr>
        <p:spPr>
          <a:xfrm>
            <a:off x="490250" y="526350"/>
            <a:ext cx="56187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41" name="Google Shape;41;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2"/>
        <p:cNvGrpSpPr/>
        <p:nvPr/>
      </p:nvGrpSpPr>
      <p:grpSpPr>
        <a:xfrm>
          <a:off x="0" y="0"/>
          <a:ext cx="0" cy="0"/>
          <a:chOff x="0" y="0"/>
          <a:chExt cx="0" cy="0"/>
        </a:xfrm>
      </p:grpSpPr>
      <p:sp>
        <p:nvSpPr>
          <p:cNvPr id="43" name="Google Shape;43;p9"/>
          <p:cNvSpPr/>
          <p:nvPr/>
        </p:nvSpPr>
        <p:spPr>
          <a:xfrm>
            <a:off x="4572000" y="-75"/>
            <a:ext cx="4572000" cy="51435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4" name="Google Shape;44;p9"/>
          <p:cNvCxnSpPr/>
          <p:nvPr/>
        </p:nvCxnSpPr>
        <p:spPr>
          <a:xfrm>
            <a:off x="5029675" y="4495503"/>
            <a:ext cx="540900" cy="0"/>
          </a:xfrm>
          <a:prstGeom prst="straightConnector1">
            <a:avLst/>
          </a:prstGeom>
          <a:noFill/>
          <a:ln w="38100" cap="flat" cmpd="sng">
            <a:solidFill>
              <a:schemeClr val="accent5"/>
            </a:solidFill>
            <a:prstDash val="solid"/>
            <a:round/>
            <a:headEnd type="none" w="sm" len="sm"/>
            <a:tailEnd type="none" w="sm" len="sm"/>
          </a:ln>
        </p:spPr>
      </p:cxnSp>
      <p:sp>
        <p:nvSpPr>
          <p:cNvPr id="45" name="Google Shape;45;p9"/>
          <p:cNvSpPr txBox="1">
            <a:spLocks noGrp="1"/>
          </p:cNvSpPr>
          <p:nvPr>
            <p:ph type="title"/>
          </p:nvPr>
        </p:nvSpPr>
        <p:spPr>
          <a:xfrm>
            <a:off x="265500" y="1209075"/>
            <a:ext cx="4045200" cy="1506300"/>
          </a:xfrm>
          <a:prstGeom prst="rect">
            <a:avLst/>
          </a:prstGeom>
        </p:spPr>
        <p:txBody>
          <a:bodyPr spcFirstLastPara="1" wrap="square" lIns="91425" tIns="91425" rIns="91425" bIns="91425" anchor="b" anchorCtr="0">
            <a:norm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a:endParaRPr/>
          </a:p>
        </p:txBody>
      </p:sp>
      <p:sp>
        <p:nvSpPr>
          <p:cNvPr id="46" name="Google Shape;46;p9"/>
          <p:cNvSpPr txBox="1">
            <a:spLocks noGrp="1"/>
          </p:cNvSpPr>
          <p:nvPr>
            <p:ph type="subTitle" idx="1"/>
          </p:nvPr>
        </p:nvSpPr>
        <p:spPr>
          <a:xfrm>
            <a:off x="265500" y="2769001"/>
            <a:ext cx="4045200" cy="13455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Clr>
                <a:schemeClr val="accent5"/>
              </a:buClr>
              <a:buSzPts val="2100"/>
              <a:buNone/>
              <a:defRPr sz="2100">
                <a:solidFill>
                  <a:schemeClr val="accent5"/>
                </a:solidFill>
              </a:defRPr>
            </a:lvl1pPr>
            <a:lvl2pPr lvl="1" algn="ctr">
              <a:lnSpc>
                <a:spcPct val="100000"/>
              </a:lnSpc>
              <a:spcBef>
                <a:spcPts val="0"/>
              </a:spcBef>
              <a:spcAft>
                <a:spcPts val="0"/>
              </a:spcAft>
              <a:buClr>
                <a:schemeClr val="accent5"/>
              </a:buClr>
              <a:buSzPts val="2100"/>
              <a:buNone/>
              <a:defRPr sz="2100">
                <a:solidFill>
                  <a:schemeClr val="accent5"/>
                </a:solidFill>
              </a:defRPr>
            </a:lvl2pPr>
            <a:lvl3pPr lvl="2" algn="ctr">
              <a:lnSpc>
                <a:spcPct val="100000"/>
              </a:lnSpc>
              <a:spcBef>
                <a:spcPts val="0"/>
              </a:spcBef>
              <a:spcAft>
                <a:spcPts val="0"/>
              </a:spcAft>
              <a:buClr>
                <a:schemeClr val="accent5"/>
              </a:buClr>
              <a:buSzPts val="2100"/>
              <a:buNone/>
              <a:defRPr sz="2100">
                <a:solidFill>
                  <a:schemeClr val="accent5"/>
                </a:solidFill>
              </a:defRPr>
            </a:lvl3pPr>
            <a:lvl4pPr lvl="3" algn="ctr">
              <a:lnSpc>
                <a:spcPct val="100000"/>
              </a:lnSpc>
              <a:spcBef>
                <a:spcPts val="0"/>
              </a:spcBef>
              <a:spcAft>
                <a:spcPts val="0"/>
              </a:spcAft>
              <a:buClr>
                <a:schemeClr val="accent5"/>
              </a:buClr>
              <a:buSzPts val="2100"/>
              <a:buNone/>
              <a:defRPr sz="2100">
                <a:solidFill>
                  <a:schemeClr val="accent5"/>
                </a:solidFill>
              </a:defRPr>
            </a:lvl4pPr>
            <a:lvl5pPr lvl="4" algn="ctr">
              <a:lnSpc>
                <a:spcPct val="100000"/>
              </a:lnSpc>
              <a:spcBef>
                <a:spcPts val="0"/>
              </a:spcBef>
              <a:spcAft>
                <a:spcPts val="0"/>
              </a:spcAft>
              <a:buClr>
                <a:schemeClr val="accent5"/>
              </a:buClr>
              <a:buSzPts val="2100"/>
              <a:buNone/>
              <a:defRPr sz="2100">
                <a:solidFill>
                  <a:schemeClr val="accent5"/>
                </a:solidFill>
              </a:defRPr>
            </a:lvl5pPr>
            <a:lvl6pPr lvl="5" algn="ctr">
              <a:lnSpc>
                <a:spcPct val="100000"/>
              </a:lnSpc>
              <a:spcBef>
                <a:spcPts val="0"/>
              </a:spcBef>
              <a:spcAft>
                <a:spcPts val="0"/>
              </a:spcAft>
              <a:buClr>
                <a:schemeClr val="accent5"/>
              </a:buClr>
              <a:buSzPts val="2100"/>
              <a:buNone/>
              <a:defRPr sz="2100">
                <a:solidFill>
                  <a:schemeClr val="accent5"/>
                </a:solidFill>
              </a:defRPr>
            </a:lvl6pPr>
            <a:lvl7pPr lvl="6" algn="ctr">
              <a:lnSpc>
                <a:spcPct val="100000"/>
              </a:lnSpc>
              <a:spcBef>
                <a:spcPts val="0"/>
              </a:spcBef>
              <a:spcAft>
                <a:spcPts val="0"/>
              </a:spcAft>
              <a:buClr>
                <a:schemeClr val="accent5"/>
              </a:buClr>
              <a:buSzPts val="2100"/>
              <a:buNone/>
              <a:defRPr sz="2100">
                <a:solidFill>
                  <a:schemeClr val="accent5"/>
                </a:solidFill>
              </a:defRPr>
            </a:lvl7pPr>
            <a:lvl8pPr lvl="7" algn="ctr">
              <a:lnSpc>
                <a:spcPct val="100000"/>
              </a:lnSpc>
              <a:spcBef>
                <a:spcPts val="0"/>
              </a:spcBef>
              <a:spcAft>
                <a:spcPts val="0"/>
              </a:spcAft>
              <a:buClr>
                <a:schemeClr val="accent5"/>
              </a:buClr>
              <a:buSzPts val="2100"/>
              <a:buNone/>
              <a:defRPr sz="2100">
                <a:solidFill>
                  <a:schemeClr val="accent5"/>
                </a:solidFill>
              </a:defRPr>
            </a:lvl8pPr>
            <a:lvl9pPr lvl="8" algn="ctr">
              <a:lnSpc>
                <a:spcPct val="100000"/>
              </a:lnSpc>
              <a:spcBef>
                <a:spcPts val="0"/>
              </a:spcBef>
              <a:spcAft>
                <a:spcPts val="0"/>
              </a:spcAft>
              <a:buClr>
                <a:schemeClr val="accent5"/>
              </a:buClr>
              <a:buSzPts val="2100"/>
              <a:buNone/>
              <a:defRPr sz="2100">
                <a:solidFill>
                  <a:schemeClr val="accent5"/>
                </a:solidFill>
              </a:defRPr>
            </a:lvl9pPr>
          </a:lstStyle>
          <a:p>
            <a:endParaRPr/>
          </a:p>
        </p:txBody>
      </p:sp>
      <p:sp>
        <p:nvSpPr>
          <p:cNvPr id="47" name="Google Shape;47;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8" name="Google Shape;48;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9"/>
        <p:cNvGrpSpPr/>
        <p:nvPr/>
      </p:nvGrpSpPr>
      <p:grpSpPr>
        <a:xfrm>
          <a:off x="0" y="0"/>
          <a:ext cx="0" cy="0"/>
          <a:chOff x="0" y="0"/>
          <a:chExt cx="0" cy="0"/>
        </a:xfrm>
      </p:grpSpPr>
      <p:sp>
        <p:nvSpPr>
          <p:cNvPr id="50" name="Google Shape;50;p10"/>
          <p:cNvSpPr txBox="1">
            <a:spLocks noGrp="1"/>
          </p:cNvSpPr>
          <p:nvPr>
            <p:ph type="body" idx="1"/>
          </p:nvPr>
        </p:nvSpPr>
        <p:spPr>
          <a:xfrm>
            <a:off x="319500" y="4233725"/>
            <a:ext cx="5998800" cy="5988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Font typeface="Roboto Slab"/>
              <a:buNone/>
              <a:defRPr>
                <a:latin typeface="Roboto Slab"/>
                <a:ea typeface="Roboto Slab"/>
                <a:cs typeface="Roboto Slab"/>
                <a:sym typeface="Roboto Slab"/>
              </a:defRPr>
            </a:lvl1pPr>
          </a:lstStyle>
          <a:p>
            <a:endParaRPr/>
          </a:p>
        </p:txBody>
      </p:sp>
      <p:sp>
        <p:nvSpPr>
          <p:cNvPr id="51" name="Google Shape;51;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marina">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87900" y="458025"/>
            <a:ext cx="8368200" cy="686100"/>
          </a:xfrm>
          <a:prstGeom prst="rect">
            <a:avLst/>
          </a:prstGeom>
          <a:noFill/>
          <a:ln>
            <a:noFill/>
          </a:ln>
        </p:spPr>
        <p:txBody>
          <a:bodyPr spcFirstLastPara="1" wrap="square" lIns="91425" tIns="91425" rIns="91425" bIns="91425" anchor="b" anchorCtr="0">
            <a:normAutofit/>
          </a:bodyPr>
          <a:lstStyle>
            <a:lvl1pPr lvl="0">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1pPr>
            <a:lvl2pPr lvl="1">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2pPr>
            <a:lvl3pPr lvl="2">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3pPr>
            <a:lvl4pPr lvl="3">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4pPr>
            <a:lvl5pPr lvl="4">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5pPr>
            <a:lvl6pPr lvl="5">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6pPr>
            <a:lvl7pPr lvl="6">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7pPr>
            <a:lvl8pPr lvl="7">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8pPr>
            <a:lvl9pPr lvl="8">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9pPr>
          </a:lstStyle>
          <a:p>
            <a:endParaRPr/>
          </a:p>
        </p:txBody>
      </p:sp>
      <p:sp>
        <p:nvSpPr>
          <p:cNvPr id="7" name="Google Shape;7;p1"/>
          <p:cNvSpPr txBox="1">
            <a:spLocks noGrp="1"/>
          </p:cNvSpPr>
          <p:nvPr>
            <p:ph type="body" idx="1"/>
          </p:nvPr>
        </p:nvSpPr>
        <p:spPr>
          <a:xfrm>
            <a:off x="387900" y="1489824"/>
            <a:ext cx="8368200" cy="30789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1"/>
              </a:buClr>
              <a:buSzPts val="1800"/>
              <a:buFont typeface="Roboto"/>
              <a:buChar char="●"/>
              <a:defRPr sz="1800">
                <a:solidFill>
                  <a:schemeClr val="dk1"/>
                </a:solidFill>
                <a:latin typeface="Roboto"/>
                <a:ea typeface="Roboto"/>
                <a:cs typeface="Roboto"/>
                <a:sym typeface="Roboto"/>
              </a:defRPr>
            </a:lvl1pPr>
            <a:lvl2pPr marL="914400" lvl="1" indent="-3175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2pPr>
            <a:lvl3pPr marL="1371600" lvl="2" indent="-3175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3pPr>
            <a:lvl4pPr marL="1828800" lvl="3" indent="-3175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4pPr>
            <a:lvl5pPr marL="2286000" lvl="4" indent="-3175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5pPr>
            <a:lvl6pPr marL="2743200" lvl="5" indent="-3175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6pPr>
            <a:lvl7pPr marL="3200400" lvl="6" indent="-3175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7pPr>
            <a:lvl8pPr marL="3657600" lvl="7" indent="-3175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8pPr>
            <a:lvl9pPr marL="4114800" lvl="8" indent="-3175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1"/>
                </a:solidFill>
                <a:latin typeface="Roboto"/>
                <a:ea typeface="Roboto"/>
                <a:cs typeface="Roboto"/>
                <a:sym typeface="Roboto"/>
              </a:defRPr>
            </a:lvl1pPr>
            <a:lvl2pPr lvl="1" algn="r">
              <a:buNone/>
              <a:defRPr sz="1000">
                <a:solidFill>
                  <a:schemeClr val="dk1"/>
                </a:solidFill>
                <a:latin typeface="Roboto"/>
                <a:ea typeface="Roboto"/>
                <a:cs typeface="Roboto"/>
                <a:sym typeface="Roboto"/>
              </a:defRPr>
            </a:lvl2pPr>
            <a:lvl3pPr lvl="2" algn="r">
              <a:buNone/>
              <a:defRPr sz="1000">
                <a:solidFill>
                  <a:schemeClr val="dk1"/>
                </a:solidFill>
                <a:latin typeface="Roboto"/>
                <a:ea typeface="Roboto"/>
                <a:cs typeface="Roboto"/>
                <a:sym typeface="Roboto"/>
              </a:defRPr>
            </a:lvl3pPr>
            <a:lvl4pPr lvl="3" algn="r">
              <a:buNone/>
              <a:defRPr sz="1000">
                <a:solidFill>
                  <a:schemeClr val="dk1"/>
                </a:solidFill>
                <a:latin typeface="Roboto"/>
                <a:ea typeface="Roboto"/>
                <a:cs typeface="Roboto"/>
                <a:sym typeface="Roboto"/>
              </a:defRPr>
            </a:lvl4pPr>
            <a:lvl5pPr lvl="4" algn="r">
              <a:buNone/>
              <a:defRPr sz="1000">
                <a:solidFill>
                  <a:schemeClr val="dk1"/>
                </a:solidFill>
                <a:latin typeface="Roboto"/>
                <a:ea typeface="Roboto"/>
                <a:cs typeface="Roboto"/>
                <a:sym typeface="Roboto"/>
              </a:defRPr>
            </a:lvl5pPr>
            <a:lvl6pPr lvl="5" algn="r">
              <a:buNone/>
              <a:defRPr sz="1000">
                <a:solidFill>
                  <a:schemeClr val="dk1"/>
                </a:solidFill>
                <a:latin typeface="Roboto"/>
                <a:ea typeface="Roboto"/>
                <a:cs typeface="Roboto"/>
                <a:sym typeface="Roboto"/>
              </a:defRPr>
            </a:lvl6pPr>
            <a:lvl7pPr lvl="6" algn="r">
              <a:buNone/>
              <a:defRPr sz="1000">
                <a:solidFill>
                  <a:schemeClr val="dk1"/>
                </a:solidFill>
                <a:latin typeface="Roboto"/>
                <a:ea typeface="Roboto"/>
                <a:cs typeface="Roboto"/>
                <a:sym typeface="Roboto"/>
              </a:defRPr>
            </a:lvl7pPr>
            <a:lvl8pPr lvl="7" algn="r">
              <a:buNone/>
              <a:defRPr sz="1000">
                <a:solidFill>
                  <a:schemeClr val="dk1"/>
                </a:solidFill>
                <a:latin typeface="Roboto"/>
                <a:ea typeface="Roboto"/>
                <a:cs typeface="Roboto"/>
                <a:sym typeface="Roboto"/>
              </a:defRPr>
            </a:lvl8pPr>
            <a:lvl9pPr lvl="8" algn="r">
              <a:buNone/>
              <a:defRPr sz="1000">
                <a:solidFill>
                  <a:schemeClr val="dk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4.xml"/><Relationship Id="rId5" Type="http://schemas.openxmlformats.org/officeDocument/2006/relationships/image" Target="../media/image16.jpg"/><Relationship Id="rId4" Type="http://schemas.openxmlformats.org/officeDocument/2006/relationships/image" Target="../media/image15.jpg"/></Relationships>
</file>

<file path=ppt/slides/_rels/slide11.xml.rels><?xml version="1.0" encoding="UTF-8" standalone="yes"?>
<Relationships xmlns="http://schemas.openxmlformats.org/package/2006/relationships"><Relationship Id="rId3" Type="http://schemas.openxmlformats.org/officeDocument/2006/relationships/hyperlink" Target="http://www.youtube.com/watch?v=lCEFOx5Hc2Y" TargetMode="External"/><Relationship Id="rId2" Type="http://schemas.openxmlformats.org/officeDocument/2006/relationships/notesSlide" Target="../notesSlides/notesSlide11.xml"/><Relationship Id="rId1" Type="http://schemas.openxmlformats.org/officeDocument/2006/relationships/slideLayout" Target="../slideLayouts/slideLayout11.xml"/><Relationship Id="rId4" Type="http://schemas.openxmlformats.org/officeDocument/2006/relationships/image" Target="../media/image17.jpg"/></Relationships>
</file>

<file path=ppt/slides/_rels/slide12.xml.rels><?xml version="1.0" encoding="UTF-8" standalone="yes"?>
<Relationships xmlns="http://schemas.openxmlformats.org/package/2006/relationships"><Relationship Id="rId3" Type="http://schemas.openxmlformats.org/officeDocument/2006/relationships/hyperlink" Target="http://www.youtube.com/watch?v=hrp--nJmfKg" TargetMode="External"/><Relationship Id="rId2" Type="http://schemas.openxmlformats.org/officeDocument/2006/relationships/notesSlide" Target="../notesSlides/notesSlide12.xml"/><Relationship Id="rId1" Type="http://schemas.openxmlformats.org/officeDocument/2006/relationships/slideLayout" Target="../slideLayouts/slideLayout11.xml"/><Relationship Id="rId4" Type="http://schemas.openxmlformats.org/officeDocument/2006/relationships/image" Target="../media/image18.jp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4.xml"/><Relationship Id="rId5" Type="http://schemas.openxmlformats.org/officeDocument/2006/relationships/image" Target="../media/image21.jpg"/><Relationship Id="rId4" Type="http://schemas.openxmlformats.org/officeDocument/2006/relationships/image" Target="../media/image20.jpg"/></Relationships>
</file>

<file path=ppt/slides/_rels/slide14.xml.rels><?xml version="1.0" encoding="UTF-8" standalone="yes"?>
<Relationships xmlns="http://schemas.openxmlformats.org/package/2006/relationships"><Relationship Id="rId3" Type="http://schemas.openxmlformats.org/officeDocument/2006/relationships/hyperlink" Target="http://www.youtube.com/watch?v=8a8fqGpHgsk" TargetMode="External"/><Relationship Id="rId2" Type="http://schemas.openxmlformats.org/officeDocument/2006/relationships/notesSlide" Target="../notesSlides/notesSlide14.xml"/><Relationship Id="rId1" Type="http://schemas.openxmlformats.org/officeDocument/2006/relationships/slideLayout" Target="../slideLayouts/slideLayout11.xml"/><Relationship Id="rId4" Type="http://schemas.openxmlformats.org/officeDocument/2006/relationships/image" Target="../media/image22.jpg"/></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hyperlink" Target="http://www.youtube.com/watch?v=b2Vth4ald9Y" TargetMode="External"/><Relationship Id="rId2" Type="http://schemas.openxmlformats.org/officeDocument/2006/relationships/notesSlide" Target="../notesSlides/notesSlide16.xml"/><Relationship Id="rId1" Type="http://schemas.openxmlformats.org/officeDocument/2006/relationships/slideLayout" Target="../slideLayouts/slideLayout11.xml"/><Relationship Id="rId4" Type="http://schemas.openxmlformats.org/officeDocument/2006/relationships/image" Target="../media/image24.jpg"/></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image" Target="../media/image26.jpg"/><Relationship Id="rId7" Type="http://schemas.openxmlformats.org/officeDocument/2006/relationships/image" Target="../media/image30.png"/><Relationship Id="rId2" Type="http://schemas.openxmlformats.org/officeDocument/2006/relationships/notesSlide" Target="../notesSlides/notesSlide18.xml"/><Relationship Id="rId1" Type="http://schemas.openxmlformats.org/officeDocument/2006/relationships/slideLayout" Target="../slideLayouts/slideLayout4.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jpg"/></Relationships>
</file>

<file path=ppt/slides/_rels/slide19.xml.rels><?xml version="1.0" encoding="UTF-8" standalone="yes"?>
<Relationships xmlns="http://schemas.openxmlformats.org/package/2006/relationships"><Relationship Id="rId3" Type="http://schemas.openxmlformats.org/officeDocument/2006/relationships/hyperlink" Target="http://www.youtube.com/watch?v=WmzXp-gtIBQ" TargetMode="External"/><Relationship Id="rId2" Type="http://schemas.openxmlformats.org/officeDocument/2006/relationships/notesSlide" Target="../notesSlides/notesSlide19.xml"/><Relationship Id="rId1" Type="http://schemas.openxmlformats.org/officeDocument/2006/relationships/slideLayout" Target="../slideLayouts/slideLayout11.xml"/><Relationship Id="rId4" Type="http://schemas.openxmlformats.org/officeDocument/2006/relationships/image" Target="../media/image31.jp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2.jpg"/></Relationships>
</file>

<file path=ppt/slides/_rels/slide20.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20.xml"/><Relationship Id="rId1" Type="http://schemas.openxmlformats.org/officeDocument/2006/relationships/slideLayout" Target="../slideLayouts/slideLayout4.xml"/><Relationship Id="rId5" Type="http://schemas.openxmlformats.org/officeDocument/2006/relationships/image" Target="../media/image34.png"/><Relationship Id="rId4" Type="http://schemas.openxmlformats.org/officeDocument/2006/relationships/image" Target="../media/image33.jpg"/></Relationships>
</file>

<file path=ppt/slides/_rels/slide2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1.xml"/><Relationship Id="rId1" Type="http://schemas.openxmlformats.org/officeDocument/2006/relationships/slideLayout" Target="../slideLayouts/slideLayout4.xml"/><Relationship Id="rId5" Type="http://schemas.openxmlformats.org/officeDocument/2006/relationships/image" Target="../media/image37.png"/><Relationship Id="rId4" Type="http://schemas.openxmlformats.org/officeDocument/2006/relationships/image" Target="../media/image36.jpg"/></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11.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8.jp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Google Shape;63;p13"/>
          <p:cNvSpPr txBox="1">
            <a:spLocks noGrp="1"/>
          </p:cNvSpPr>
          <p:nvPr>
            <p:ph type="ctrTitle"/>
          </p:nvPr>
        </p:nvSpPr>
        <p:spPr>
          <a:xfrm>
            <a:off x="1680300" y="1188925"/>
            <a:ext cx="6232500" cy="1457400"/>
          </a:xfrm>
          <a:prstGeom prst="rect">
            <a:avLst/>
          </a:prstGeom>
        </p:spPr>
        <p:txBody>
          <a:bodyPr spcFirstLastPara="1" wrap="square" lIns="91425" tIns="91425" rIns="91425" bIns="91425" anchor="b" anchorCtr="0">
            <a:normAutofit fontScale="90000"/>
          </a:bodyPr>
          <a:lstStyle/>
          <a:p>
            <a:pPr marL="0" lvl="0" indent="0" algn="ctr" rtl="0">
              <a:spcBef>
                <a:spcPts val="0"/>
              </a:spcBef>
              <a:spcAft>
                <a:spcPts val="0"/>
              </a:spcAft>
              <a:buNone/>
            </a:pPr>
            <a:r>
              <a:rPr lang="en"/>
              <a:t>World War II: Allied Strategy in Africa &amp; Europe</a:t>
            </a:r>
            <a:endParaRPr/>
          </a:p>
        </p:txBody>
      </p:sp>
      <p:sp>
        <p:nvSpPr>
          <p:cNvPr id="64" name="Google Shape;64;p13"/>
          <p:cNvSpPr txBox="1">
            <a:spLocks noGrp="1"/>
          </p:cNvSpPr>
          <p:nvPr>
            <p:ph type="subTitle" idx="1"/>
          </p:nvPr>
        </p:nvSpPr>
        <p:spPr>
          <a:xfrm>
            <a:off x="1680302" y="3049450"/>
            <a:ext cx="5783400" cy="9090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a:t>Unit 8: WWII #3 War in Europe</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22"/>
          <p:cNvSpPr txBox="1">
            <a:spLocks noGrp="1"/>
          </p:cNvSpPr>
          <p:nvPr>
            <p:ph type="title"/>
          </p:nvPr>
        </p:nvSpPr>
        <p:spPr>
          <a:xfrm>
            <a:off x="104650" y="9197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600"/>
              <a:t>D-Day: June 6, 1944</a:t>
            </a:r>
            <a:endParaRPr sz="3600"/>
          </a:p>
        </p:txBody>
      </p:sp>
      <p:sp>
        <p:nvSpPr>
          <p:cNvPr id="130" name="Google Shape;130;p22"/>
          <p:cNvSpPr txBox="1">
            <a:spLocks noGrp="1"/>
          </p:cNvSpPr>
          <p:nvPr>
            <p:ph type="body" idx="2"/>
          </p:nvPr>
        </p:nvSpPr>
        <p:spPr>
          <a:xfrm>
            <a:off x="4705925" y="91975"/>
            <a:ext cx="4438200" cy="4952400"/>
          </a:xfrm>
          <a:prstGeom prst="rect">
            <a:avLst/>
          </a:prstGeom>
        </p:spPr>
        <p:txBody>
          <a:bodyPr spcFirstLastPara="1" wrap="square" lIns="91425" tIns="91425" rIns="91425" bIns="91425" anchor="t" anchorCtr="0">
            <a:normAutofit fontScale="85000" lnSpcReduction="20000"/>
          </a:bodyPr>
          <a:lstStyle/>
          <a:p>
            <a:pPr marL="457200" lvl="0" indent="-336550" algn="l" rtl="0">
              <a:spcBef>
                <a:spcPts val="0"/>
              </a:spcBef>
              <a:spcAft>
                <a:spcPts val="0"/>
              </a:spcAft>
              <a:buSzPct val="100000"/>
              <a:buChar char="●"/>
            </a:pPr>
            <a:r>
              <a:rPr lang="en" sz="2000"/>
              <a:t>Finally, the Allies did open that Western front</a:t>
            </a:r>
            <a:endParaRPr sz="2000"/>
          </a:p>
          <a:p>
            <a:pPr marL="914400" lvl="1" indent="-336550" algn="l" rtl="0">
              <a:spcBef>
                <a:spcPts val="0"/>
              </a:spcBef>
              <a:spcAft>
                <a:spcPts val="0"/>
              </a:spcAft>
              <a:buSzPct val="100000"/>
              <a:buChar char="○"/>
            </a:pPr>
            <a:r>
              <a:rPr lang="en" sz="2000" b="1"/>
              <a:t>On June 6, 1944, the Allies launched a massive invasion of France</a:t>
            </a:r>
            <a:endParaRPr sz="2000" b="1"/>
          </a:p>
          <a:p>
            <a:pPr marL="1371600" lvl="2" indent="-336550" algn="l" rtl="0">
              <a:spcBef>
                <a:spcPts val="0"/>
              </a:spcBef>
              <a:spcAft>
                <a:spcPts val="0"/>
              </a:spcAft>
              <a:buSzPct val="100000"/>
              <a:buChar char="■"/>
            </a:pPr>
            <a:r>
              <a:rPr lang="en" sz="2000"/>
              <a:t>Code name: </a:t>
            </a:r>
            <a:r>
              <a:rPr lang="en" sz="2000" b="1" i="1" u="sng">
                <a:solidFill>
                  <a:srgbClr val="FF0000"/>
                </a:solidFill>
              </a:rPr>
              <a:t>Operation Overlord</a:t>
            </a:r>
            <a:endParaRPr sz="2000" b="1" i="1" u="sng">
              <a:solidFill>
                <a:srgbClr val="FF0000"/>
              </a:solidFill>
            </a:endParaRPr>
          </a:p>
          <a:p>
            <a:pPr marL="457200" lvl="0" indent="-336550" algn="l" rtl="0">
              <a:spcBef>
                <a:spcPts val="0"/>
              </a:spcBef>
              <a:spcAft>
                <a:spcPts val="0"/>
              </a:spcAft>
              <a:buSzPct val="100000"/>
              <a:buChar char="●"/>
            </a:pPr>
            <a:r>
              <a:rPr lang="en" sz="2000"/>
              <a:t>On D-Day (a military code for the first day of any operation)</a:t>
            </a:r>
            <a:endParaRPr sz="2000"/>
          </a:p>
          <a:p>
            <a:pPr marL="914400" lvl="1" indent="-336550" algn="l" rtl="0">
              <a:spcBef>
                <a:spcPts val="0"/>
              </a:spcBef>
              <a:spcAft>
                <a:spcPts val="0"/>
              </a:spcAft>
              <a:buSzPct val="100000"/>
              <a:buChar char="○"/>
            </a:pPr>
            <a:r>
              <a:rPr lang="en" sz="2000" b="1"/>
              <a:t>Nearly 160,000 soldiers from 12 different countries landed on the beaches of </a:t>
            </a:r>
            <a:r>
              <a:rPr lang="en" sz="2000" b="1" i="1" u="sng">
                <a:solidFill>
                  <a:srgbClr val="FF0000"/>
                </a:solidFill>
              </a:rPr>
              <a:t>Normandy</a:t>
            </a:r>
            <a:r>
              <a:rPr lang="en" sz="2000" b="1"/>
              <a:t>, France or parachuted behind enemy lines</a:t>
            </a:r>
            <a:endParaRPr sz="2000" b="1"/>
          </a:p>
          <a:p>
            <a:pPr marL="457200" lvl="0" indent="-336550" algn="l" rtl="0">
              <a:spcBef>
                <a:spcPts val="0"/>
              </a:spcBef>
              <a:spcAft>
                <a:spcPts val="0"/>
              </a:spcAft>
              <a:buSzPct val="100000"/>
              <a:buChar char="●"/>
            </a:pPr>
            <a:r>
              <a:rPr lang="en" sz="2000"/>
              <a:t>By August, the Allies had more than 3 million troops in France</a:t>
            </a:r>
            <a:endParaRPr sz="2000"/>
          </a:p>
          <a:p>
            <a:pPr marL="457200" lvl="0" indent="-336550" algn="l" rtl="0">
              <a:spcBef>
                <a:spcPts val="0"/>
              </a:spcBef>
              <a:spcAft>
                <a:spcPts val="0"/>
              </a:spcAft>
              <a:buSzPct val="100000"/>
              <a:buChar char="●"/>
            </a:pPr>
            <a:r>
              <a:rPr lang="en" sz="2000"/>
              <a:t>D-Day is the beginning of end for Germany</a:t>
            </a:r>
            <a:endParaRPr sz="2000"/>
          </a:p>
          <a:p>
            <a:pPr marL="914400" lvl="1" indent="-336550" algn="l" rtl="0">
              <a:spcBef>
                <a:spcPts val="0"/>
              </a:spcBef>
              <a:spcAft>
                <a:spcPts val="0"/>
              </a:spcAft>
              <a:buSzPct val="100000"/>
              <a:buChar char="○"/>
            </a:pPr>
            <a:r>
              <a:rPr lang="en" sz="2000"/>
              <a:t>Forced to fight a two-front war (could not handle it)</a:t>
            </a:r>
            <a:endParaRPr sz="2000"/>
          </a:p>
        </p:txBody>
      </p:sp>
      <p:pic>
        <p:nvPicPr>
          <p:cNvPr id="131" name="Google Shape;131;p22"/>
          <p:cNvPicPr preferRelativeResize="0"/>
          <p:nvPr/>
        </p:nvPicPr>
        <p:blipFill rotWithShape="1">
          <a:blip r:embed="rId3">
            <a:alphaModFix/>
          </a:blip>
          <a:srcRect/>
          <a:stretch/>
        </p:blipFill>
        <p:spPr>
          <a:xfrm>
            <a:off x="104650" y="778075"/>
            <a:ext cx="2424025" cy="2417550"/>
          </a:xfrm>
          <a:prstGeom prst="rect">
            <a:avLst/>
          </a:prstGeom>
          <a:noFill/>
          <a:ln w="19050" cap="flat" cmpd="sng">
            <a:solidFill>
              <a:srgbClr val="000000"/>
            </a:solidFill>
            <a:prstDash val="solid"/>
            <a:round/>
            <a:headEnd type="none" w="sm" len="sm"/>
            <a:tailEnd type="none" w="sm" len="sm"/>
          </a:ln>
        </p:spPr>
      </p:pic>
      <p:pic>
        <p:nvPicPr>
          <p:cNvPr id="132" name="Google Shape;132;p22" descr="Spies and D-Day: Deception in the Normandy Landings - ClearanceJobs"/>
          <p:cNvPicPr preferRelativeResize="0"/>
          <p:nvPr/>
        </p:nvPicPr>
        <p:blipFill rotWithShape="1">
          <a:blip r:embed="rId4">
            <a:alphaModFix/>
          </a:blip>
          <a:srcRect/>
          <a:stretch/>
        </p:blipFill>
        <p:spPr>
          <a:xfrm>
            <a:off x="2662600" y="778075"/>
            <a:ext cx="1909400" cy="2417550"/>
          </a:xfrm>
          <a:prstGeom prst="rect">
            <a:avLst/>
          </a:prstGeom>
          <a:noFill/>
          <a:ln w="28575" cap="flat" cmpd="sng">
            <a:solidFill>
              <a:srgbClr val="000000"/>
            </a:solidFill>
            <a:prstDash val="solid"/>
            <a:round/>
            <a:headEnd type="none" w="sm" len="sm"/>
            <a:tailEnd type="none" w="sm" len="sm"/>
          </a:ln>
        </p:spPr>
      </p:pic>
      <p:pic>
        <p:nvPicPr>
          <p:cNvPr id="133" name="Google Shape;133;p22" descr="Paratroopers | American Experience | Official Site | PBS"/>
          <p:cNvPicPr preferRelativeResize="0"/>
          <p:nvPr/>
        </p:nvPicPr>
        <p:blipFill rotWithShape="1">
          <a:blip r:embed="rId5">
            <a:alphaModFix/>
          </a:blip>
          <a:srcRect/>
          <a:stretch/>
        </p:blipFill>
        <p:spPr>
          <a:xfrm>
            <a:off x="104650" y="3354175"/>
            <a:ext cx="4202950" cy="1620375"/>
          </a:xfrm>
          <a:prstGeom prst="rect">
            <a:avLst/>
          </a:prstGeom>
          <a:noFill/>
          <a:ln w="28575" cap="flat" cmpd="sng">
            <a:solidFill>
              <a:srgbClr val="000000"/>
            </a:solidFill>
            <a:prstDash val="solid"/>
            <a:round/>
            <a:headEnd type="none" w="sm" len="sm"/>
            <a:tailEnd type="none" w="sm" len="sm"/>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pic>
        <p:nvPicPr>
          <p:cNvPr id="138" name="Google Shape;138;p23" descr="Saving Private Ryan Clip http://j.mp/sNDUs5 click to subscribe - Capt. Miller (Tom Hanks) and Sgt. Horvath (Tom Sizemore) prepare their men to storm Omaha Beach on D-Day, June 6, 1944.&#10;&#10;TM &amp; © Dreamworks (2011)&#10;Cast: Tom Hanks, Barry Pepper, Tom Sizemore&#10;Director: Steven Spielberg&#10;MOVIECLIPS YouTube Channel: http://j.mp/vqieFG&#10;Join our Facebook page: http://j.mp/tb8OMH&#10;Follow us on Twitter: http://j.mp/rZzGsm&#10;Buy Movie: http://amzn.to/uAEFMq&#10;More Movie Clips: http://j.mp/sDXl7j&#10;Producer: Allison Lyon Segan, Bonnie Curtis, Gary Levinsohn, Ian Bryce, Kevin De La Noy, Mark Huffam, Steven Spielberg&#10;Screenwriter: Robert Rodat&#10;Film Description: Steven Spielberg directed this powerful, realistic re-creation of WWII's D-day invasion and the immediate aftermath. The story opens with a prologue in which a veteran brings his family to the American cemetery at Normandy, and a flashback then joins Capt. John Miller (Tom Hanks) and GIs in a landing craft making the June 6, 1944, approach to Omaha Beach to face devastating German artillery fire. This mass slaughter of American soldiers is depicted in a compelling, unforgettable 24-minute sequence. Miller's men slowly move forward to finally take a concrete pillbox. On the beach littered with bodies is one with the name &quot;Ryan&quot; stenciled on his backpack. Army Chief of Staff Gen. George C. Marshall (Harve Presnell), learning that three Ryan brothers from the same family have all been killed in a single week, requests that the surviving brother, Pvt. James Ryan (Matt Damon), be located and brought back to the United States. Capt. Miller gets the assignment, and he chooses a translator, Cpl. Upham (Jeremy Davis), skilled in language but not in combat, to join his squad of right-hand man Sgt. Horvath (Tom Sizemore), plus privates Mellish (Adam Goldberg), Medic Wade (Giovanni Ribisi), cynical Reiben (Edward Burns) from Brooklyn, Italian-American Caparzo (Vin Diesel), and religious Southerner Jackson (Barry Pepper), an ace sharpshooter who calls on the Lord while taking aim. Having previously experienced action in Italy and North Africa, the close-knit squad sets out through areas still thick with Nazis. After they lose one man in a skirmish at a bombed village, some in the group begin to question the logic of losing more lives to save a single soldier. The film's historical consultant is Stephen E. Ambrose, and the incident is based on a true occurance in Ambrose's 1994 bestseller D-Day: June 6, 1944. ~ Bhob Stewart, Rovi&#10;&#10;saving private ryan, saving private ryan clip, saving private ryan part 1, saving private ryan trailer, tom hanks, barry pepper, tom sizemore, flask videos, helmet videos, rifle videos, drama, military war action, military war dramas, steven spielberg, ian bryce, allison lyon segan, gary levinsohn, kevin de la noy, mark huffam, bonnie curtis, fear videos, heroism videos, war videos, boat videos, movie clips, movieclipsdotcom, #AMG:V+++163037, /m/0bxtg, /m/04m064, /m/025j1t" title="Saving Private Ryan #1 Movie CLIP - See You On The Beach (1998) HD">
            <a:hlinkClick r:id="rId3"/>
          </p:cNvPr>
          <p:cNvPicPr preferRelativeResize="0"/>
          <p:nvPr/>
        </p:nvPicPr>
        <p:blipFill>
          <a:blip r:embed="rId4">
            <a:alphaModFix/>
          </a:blip>
          <a:stretch>
            <a:fillRect/>
          </a:stretch>
        </p:blipFill>
        <p:spPr>
          <a:xfrm>
            <a:off x="0" y="0"/>
            <a:ext cx="9144000" cy="51435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8"/>
                                        </p:tgtEl>
                                        <p:attrNameLst>
                                          <p:attrName>style.visibility</p:attrName>
                                        </p:attrNameLst>
                                      </p:cBhvr>
                                      <p:to>
                                        <p:strVal val="visible"/>
                                      </p:to>
                                    </p:set>
                                    <p:animEffect transition="in" filter="fade">
                                      <p:cBhvr>
                                        <p:cTn id="7" dur="10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pic>
        <p:nvPicPr>
          <p:cNvPr id="143" name="Google Shape;143;p24" descr=" " title="D-day paratroopers">
            <a:hlinkClick r:id="rId3"/>
          </p:cNvPr>
          <p:cNvPicPr preferRelativeResize="0"/>
          <p:nvPr/>
        </p:nvPicPr>
        <p:blipFill>
          <a:blip r:embed="rId4">
            <a:alphaModFix/>
          </a:blip>
          <a:stretch>
            <a:fillRect/>
          </a:stretch>
        </p:blipFill>
        <p:spPr>
          <a:xfrm>
            <a:off x="0" y="0"/>
            <a:ext cx="9144000" cy="51435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3"/>
                                        </p:tgtEl>
                                        <p:attrNameLst>
                                          <p:attrName>style.visibility</p:attrName>
                                        </p:attrNameLst>
                                      </p:cBhvr>
                                      <p:to>
                                        <p:strVal val="visible"/>
                                      </p:to>
                                    </p:set>
                                    <p:animEffect transition="in" filter="fade">
                                      <p:cBhvr>
                                        <p:cTn id="7" dur="1000"/>
                                        <p:tgtEl>
                                          <p:spTgt spid="1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25"/>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600"/>
              <a:t>Battle of the Bulge</a:t>
            </a:r>
            <a:endParaRPr sz="3600"/>
          </a:p>
        </p:txBody>
      </p:sp>
      <p:sp>
        <p:nvSpPr>
          <p:cNvPr id="149" name="Google Shape;149;p25"/>
          <p:cNvSpPr txBox="1">
            <a:spLocks noGrp="1"/>
          </p:cNvSpPr>
          <p:nvPr>
            <p:ph type="body" idx="1"/>
          </p:nvPr>
        </p:nvSpPr>
        <p:spPr>
          <a:xfrm>
            <a:off x="0" y="1276250"/>
            <a:ext cx="6360300" cy="3839100"/>
          </a:xfrm>
          <a:prstGeom prst="rect">
            <a:avLst/>
          </a:prstGeom>
        </p:spPr>
        <p:txBody>
          <a:bodyPr spcFirstLastPara="1" wrap="square" lIns="91425" tIns="91425" rIns="91425" bIns="91425" anchor="t" anchorCtr="0">
            <a:noAutofit/>
          </a:bodyPr>
          <a:lstStyle/>
          <a:p>
            <a:pPr marL="457200" lvl="0" indent="-330200" algn="l" rtl="0">
              <a:spcBef>
                <a:spcPts val="0"/>
              </a:spcBef>
              <a:spcAft>
                <a:spcPts val="0"/>
              </a:spcAft>
              <a:buSzPts val="1600"/>
              <a:buChar char="●"/>
            </a:pPr>
            <a:r>
              <a:rPr lang="en" sz="1600"/>
              <a:t>British Field Marshal Montgomery planned a massive </a:t>
            </a:r>
            <a:r>
              <a:rPr lang="en" sz="1600" b="1" i="1" u="sng">
                <a:solidFill>
                  <a:srgbClr val="FF0000"/>
                </a:solidFill>
              </a:rPr>
              <a:t>airborne</a:t>
            </a:r>
            <a:r>
              <a:rPr lang="en" sz="1600"/>
              <a:t> assault of the Netherlands called: Operation Market Garden</a:t>
            </a:r>
            <a:endParaRPr sz="1600"/>
          </a:p>
          <a:p>
            <a:pPr marL="914400" lvl="1" indent="-330200" algn="l" rtl="0">
              <a:spcBef>
                <a:spcPts val="0"/>
              </a:spcBef>
              <a:spcAft>
                <a:spcPts val="0"/>
              </a:spcAft>
              <a:buSzPts val="1600"/>
              <a:buChar char="○"/>
            </a:pPr>
            <a:r>
              <a:rPr lang="en" sz="1600" b="1"/>
              <a:t>Hoped it would lead to a swift end of war, with promises that soldiers would be “home by Christmas” </a:t>
            </a:r>
            <a:r>
              <a:rPr lang="en" sz="1600"/>
              <a:t>(failed horribly)</a:t>
            </a:r>
            <a:endParaRPr sz="1600"/>
          </a:p>
          <a:p>
            <a:pPr marL="457200" lvl="0" indent="-330200" algn="l" rtl="0">
              <a:spcBef>
                <a:spcPts val="0"/>
              </a:spcBef>
              <a:spcAft>
                <a:spcPts val="0"/>
              </a:spcAft>
              <a:buSzPts val="1600"/>
              <a:buChar char="●"/>
            </a:pPr>
            <a:r>
              <a:rPr lang="en" sz="1600"/>
              <a:t>It was followed by the Battle of the Bulge:</a:t>
            </a:r>
            <a:endParaRPr sz="1600"/>
          </a:p>
          <a:p>
            <a:pPr marL="914400" lvl="1" indent="-330200" algn="l" rtl="0">
              <a:spcBef>
                <a:spcPts val="0"/>
              </a:spcBef>
              <a:spcAft>
                <a:spcPts val="0"/>
              </a:spcAft>
              <a:buSzPts val="1600"/>
              <a:buChar char="○"/>
            </a:pPr>
            <a:r>
              <a:rPr lang="en" sz="1600"/>
              <a:t>A huge German counterattack that “bulged” into the territory the Allies had gained</a:t>
            </a:r>
            <a:endParaRPr sz="1600"/>
          </a:p>
          <a:p>
            <a:pPr marL="457200" lvl="0" indent="-330200" algn="l" rtl="0">
              <a:spcBef>
                <a:spcPts val="0"/>
              </a:spcBef>
              <a:spcAft>
                <a:spcPts val="0"/>
              </a:spcAft>
              <a:buSzPts val="1600"/>
              <a:buChar char="●"/>
            </a:pPr>
            <a:r>
              <a:rPr lang="en" sz="1600" b="1"/>
              <a:t>Lasted through one of the coldest winters in recorded history</a:t>
            </a:r>
            <a:endParaRPr sz="1600" b="1"/>
          </a:p>
          <a:p>
            <a:pPr marL="457200" lvl="0" indent="-330200" algn="l" rtl="0">
              <a:spcBef>
                <a:spcPts val="0"/>
              </a:spcBef>
              <a:spcAft>
                <a:spcPts val="0"/>
              </a:spcAft>
              <a:buSzPts val="1600"/>
              <a:buChar char="●"/>
            </a:pPr>
            <a:r>
              <a:rPr lang="en" sz="1600"/>
              <a:t>German forces were </a:t>
            </a:r>
            <a:r>
              <a:rPr lang="en" sz="1600" b="1" i="1" u="sng">
                <a:solidFill>
                  <a:srgbClr val="FF0000"/>
                </a:solidFill>
              </a:rPr>
              <a:t>crippled</a:t>
            </a:r>
            <a:r>
              <a:rPr lang="en" sz="1600"/>
              <a:t> and spent the rest of the war in </a:t>
            </a:r>
            <a:r>
              <a:rPr lang="en" sz="1600" b="1" i="1" u="sng">
                <a:solidFill>
                  <a:srgbClr val="FF0000"/>
                </a:solidFill>
              </a:rPr>
              <a:t>retreat</a:t>
            </a:r>
            <a:endParaRPr sz="1600" b="1" i="1" u="sng">
              <a:solidFill>
                <a:srgbClr val="FF0000"/>
              </a:solidFill>
            </a:endParaRPr>
          </a:p>
          <a:p>
            <a:pPr marL="457200" lvl="0" indent="-330200" algn="l" rtl="0">
              <a:spcBef>
                <a:spcPts val="0"/>
              </a:spcBef>
              <a:spcAft>
                <a:spcPts val="0"/>
              </a:spcAft>
              <a:buSzPts val="1600"/>
              <a:buChar char="●"/>
            </a:pPr>
            <a:r>
              <a:rPr lang="en" sz="1600"/>
              <a:t>After the loss of the Battle of the Bulge Germany was essentially beaten</a:t>
            </a:r>
            <a:endParaRPr sz="1600"/>
          </a:p>
        </p:txBody>
      </p:sp>
      <p:pic>
        <p:nvPicPr>
          <p:cNvPr id="150" name="Google Shape;150;p25"/>
          <p:cNvPicPr preferRelativeResize="0"/>
          <p:nvPr/>
        </p:nvPicPr>
        <p:blipFill rotWithShape="1">
          <a:blip r:embed="rId3">
            <a:alphaModFix/>
          </a:blip>
          <a:srcRect l="4543" t="6187" r="4031" b="6545"/>
          <a:stretch/>
        </p:blipFill>
        <p:spPr>
          <a:xfrm>
            <a:off x="6707780" y="77825"/>
            <a:ext cx="2362320" cy="2232150"/>
          </a:xfrm>
          <a:prstGeom prst="rect">
            <a:avLst/>
          </a:prstGeom>
          <a:noFill/>
          <a:ln>
            <a:noFill/>
          </a:ln>
        </p:spPr>
      </p:pic>
      <p:sp>
        <p:nvSpPr>
          <p:cNvPr id="151" name="Google Shape;151;p25"/>
          <p:cNvSpPr txBox="1"/>
          <p:nvPr/>
        </p:nvSpPr>
        <p:spPr>
          <a:xfrm>
            <a:off x="3942075" y="77825"/>
            <a:ext cx="2765700" cy="600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900">
                <a:solidFill>
                  <a:schemeClr val="dk1"/>
                </a:solidFill>
                <a:latin typeface="Roboto"/>
                <a:ea typeface="Roboto"/>
                <a:cs typeface="Roboto"/>
                <a:sym typeface="Roboto"/>
              </a:rPr>
              <a:t>It was called the Battle of the Bulge because of the way the German line (thick red line) “bulged” into the Allied territory</a:t>
            </a:r>
            <a:endParaRPr sz="900">
              <a:solidFill>
                <a:schemeClr val="dk1"/>
              </a:solidFill>
              <a:latin typeface="Roboto"/>
              <a:ea typeface="Roboto"/>
              <a:cs typeface="Roboto"/>
              <a:sym typeface="Roboto"/>
            </a:endParaRPr>
          </a:p>
        </p:txBody>
      </p:sp>
      <p:pic>
        <p:nvPicPr>
          <p:cNvPr id="152" name="Google Shape;152;p25" descr="Battle of the Bulge - Wikipedia"/>
          <p:cNvPicPr preferRelativeResize="0"/>
          <p:nvPr/>
        </p:nvPicPr>
        <p:blipFill rotWithShape="1">
          <a:blip r:embed="rId4">
            <a:alphaModFix/>
          </a:blip>
          <a:srcRect/>
          <a:stretch/>
        </p:blipFill>
        <p:spPr>
          <a:xfrm>
            <a:off x="6409925" y="2385125"/>
            <a:ext cx="2660175" cy="1484875"/>
          </a:xfrm>
          <a:prstGeom prst="rect">
            <a:avLst/>
          </a:prstGeom>
          <a:noFill/>
          <a:ln w="19050" cap="flat" cmpd="sng">
            <a:solidFill>
              <a:srgbClr val="000000"/>
            </a:solidFill>
            <a:prstDash val="solid"/>
            <a:round/>
            <a:headEnd type="none" w="sm" len="sm"/>
            <a:tailEnd type="none" w="sm" len="sm"/>
          </a:ln>
        </p:spPr>
      </p:pic>
      <p:pic>
        <p:nvPicPr>
          <p:cNvPr id="153" name="Google Shape;153;p25" descr="Battle of the Bulge | The National WWII Museum | New Orleans"/>
          <p:cNvPicPr preferRelativeResize="0"/>
          <p:nvPr/>
        </p:nvPicPr>
        <p:blipFill rotWithShape="1">
          <a:blip r:embed="rId5">
            <a:alphaModFix/>
          </a:blip>
          <a:srcRect/>
          <a:stretch/>
        </p:blipFill>
        <p:spPr>
          <a:xfrm>
            <a:off x="6409925" y="3945150"/>
            <a:ext cx="2660175" cy="1102350"/>
          </a:xfrm>
          <a:prstGeom prst="rect">
            <a:avLst/>
          </a:prstGeom>
          <a:noFill/>
          <a:ln w="38100" cap="flat" cmpd="sng">
            <a:solidFill>
              <a:srgbClr val="000000"/>
            </a:solidFill>
            <a:prstDash val="solid"/>
            <a:round/>
            <a:headEnd type="none" w="sm" len="sm"/>
            <a:tailEnd type="none" w="sm" len="sm"/>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pic>
        <p:nvPicPr>
          <p:cNvPr id="158" name="Google Shape;158;p26" descr="Amazing color footage from the Battle of the Bulge. Shop WWII in HD today! http://www.shophistorystore.com/&#10;&#10;HISTORY®, now reaching more than 98 million homes, is the leading destination for award-winning original series and specials that connect viewers with history in an informative, immersive, and entertaining manner across all platforms. The network’s all-original programming slate features a roster of hit series, epic miniseries, and scripted event programming. Visit us at HISTORY.com for more info." title="World War II in HD: Battle of the Bulge | History">
            <a:hlinkClick r:id="rId3"/>
          </p:cNvPr>
          <p:cNvPicPr preferRelativeResize="0"/>
          <p:nvPr/>
        </p:nvPicPr>
        <p:blipFill>
          <a:blip r:embed="rId4">
            <a:alphaModFix/>
          </a:blip>
          <a:stretch>
            <a:fillRect/>
          </a:stretch>
        </p:blipFill>
        <p:spPr>
          <a:xfrm>
            <a:off x="0" y="0"/>
            <a:ext cx="9144000" cy="51435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8"/>
                                        </p:tgtEl>
                                        <p:attrNameLst>
                                          <p:attrName>style.visibility</p:attrName>
                                        </p:attrNameLst>
                                      </p:cBhvr>
                                      <p:to>
                                        <p:strVal val="visible"/>
                                      </p:to>
                                    </p:set>
                                    <p:animEffect transition="in" filter="fade">
                                      <p:cBhvr>
                                        <p:cTn id="7" dur="1000"/>
                                        <p:tgtEl>
                                          <p:spTgt spid="1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27"/>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600"/>
              <a:t>Yalta Conference</a:t>
            </a:r>
            <a:endParaRPr sz="3600"/>
          </a:p>
        </p:txBody>
      </p:sp>
      <p:sp>
        <p:nvSpPr>
          <p:cNvPr id="164" name="Google Shape;164;p27"/>
          <p:cNvSpPr txBox="1">
            <a:spLocks noGrp="1"/>
          </p:cNvSpPr>
          <p:nvPr>
            <p:ph type="body" idx="1"/>
          </p:nvPr>
        </p:nvSpPr>
        <p:spPr>
          <a:xfrm>
            <a:off x="0" y="1303675"/>
            <a:ext cx="5969400" cy="3839700"/>
          </a:xfrm>
          <a:prstGeom prst="rect">
            <a:avLst/>
          </a:prstGeom>
        </p:spPr>
        <p:txBody>
          <a:bodyPr spcFirstLastPara="1" wrap="square" lIns="91425" tIns="91425" rIns="91425" bIns="91425" anchor="t" anchorCtr="0">
            <a:normAutofit fontScale="77500" lnSpcReduction="20000"/>
          </a:bodyPr>
          <a:lstStyle/>
          <a:p>
            <a:pPr marL="457200" lvl="0" indent="-327025" algn="l" rtl="0">
              <a:spcBef>
                <a:spcPts val="0"/>
              </a:spcBef>
              <a:spcAft>
                <a:spcPts val="0"/>
              </a:spcAft>
              <a:buSzPct val="100000"/>
              <a:buChar char="●"/>
            </a:pPr>
            <a:r>
              <a:rPr lang="en" sz="2000"/>
              <a:t>In February 1945 (3 months before FDR, Mussolini, and Hitler died), the </a:t>
            </a:r>
            <a:r>
              <a:rPr lang="en" sz="2000" b="1" u="sng">
                <a:solidFill>
                  <a:srgbClr val="FF0000"/>
                </a:solidFill>
              </a:rPr>
              <a:t>Big Three</a:t>
            </a:r>
            <a:r>
              <a:rPr lang="en" sz="2000"/>
              <a:t> - Churchill, FDR, and Stalin met in the city of Yalta in the southern Soviet Union</a:t>
            </a:r>
            <a:endParaRPr sz="2000"/>
          </a:p>
          <a:p>
            <a:pPr marL="457200" lvl="0" indent="-327025" algn="l" rtl="0">
              <a:spcBef>
                <a:spcPts val="0"/>
              </a:spcBef>
              <a:spcAft>
                <a:spcPts val="0"/>
              </a:spcAft>
              <a:buSzPct val="100000"/>
              <a:buChar char="●"/>
            </a:pPr>
            <a:r>
              <a:rPr lang="en" sz="2000" b="1"/>
              <a:t>The </a:t>
            </a:r>
            <a:r>
              <a:rPr lang="en" sz="2000" b="1" i="1" u="sng">
                <a:solidFill>
                  <a:srgbClr val="FF0000"/>
                </a:solidFill>
              </a:rPr>
              <a:t>purpose</a:t>
            </a:r>
            <a:r>
              <a:rPr lang="en" sz="2000" b="1"/>
              <a:t> of the meeting was to discuss what to do with Europe after the war was </a:t>
            </a:r>
            <a:r>
              <a:rPr lang="en" sz="2000" b="1" i="1" u="sng">
                <a:solidFill>
                  <a:srgbClr val="FF0000"/>
                </a:solidFill>
              </a:rPr>
              <a:t>over</a:t>
            </a:r>
            <a:endParaRPr sz="2000" b="1" i="1" u="sng">
              <a:solidFill>
                <a:srgbClr val="FF0000"/>
              </a:solidFill>
            </a:endParaRPr>
          </a:p>
          <a:p>
            <a:pPr marL="457200" lvl="0" indent="-327025" algn="l" rtl="0">
              <a:spcBef>
                <a:spcPts val="0"/>
              </a:spcBef>
              <a:spcAft>
                <a:spcPts val="0"/>
              </a:spcAft>
              <a:buSzPct val="100000"/>
              <a:buChar char="●"/>
            </a:pPr>
            <a:r>
              <a:rPr lang="en" sz="2000"/>
              <a:t>The Big Three made several decisions at Yalta, but the biggest ones were:</a:t>
            </a:r>
            <a:endParaRPr sz="2000"/>
          </a:p>
          <a:p>
            <a:pPr marL="914400" lvl="1" indent="-327025" algn="l" rtl="0">
              <a:spcBef>
                <a:spcPts val="0"/>
              </a:spcBef>
              <a:spcAft>
                <a:spcPts val="0"/>
              </a:spcAft>
              <a:buSzPct val="100000"/>
              <a:buChar char="○"/>
            </a:pPr>
            <a:r>
              <a:rPr lang="en" sz="2000" b="1"/>
              <a:t>Germany must surrender unconditionally</a:t>
            </a:r>
            <a:endParaRPr sz="2000" b="1"/>
          </a:p>
          <a:p>
            <a:pPr marL="914400" lvl="1" indent="-327025" algn="l" rtl="0">
              <a:spcBef>
                <a:spcPts val="0"/>
              </a:spcBef>
              <a:spcAft>
                <a:spcPts val="0"/>
              </a:spcAft>
              <a:buSzPct val="100000"/>
              <a:buChar char="○"/>
            </a:pPr>
            <a:r>
              <a:rPr lang="en" sz="2000" b="1"/>
              <a:t>Britain, France, Soviet Union, and the U.S. would each occupy a “zone” in Germany</a:t>
            </a:r>
            <a:endParaRPr sz="2000" b="1"/>
          </a:p>
          <a:p>
            <a:pPr marL="914400" lvl="1" indent="-327025" algn="l" rtl="0">
              <a:spcBef>
                <a:spcPts val="0"/>
              </a:spcBef>
              <a:spcAft>
                <a:spcPts val="0"/>
              </a:spcAft>
              <a:buSzPct val="100000"/>
              <a:buChar char="○"/>
            </a:pPr>
            <a:r>
              <a:rPr lang="en" sz="2000" b="1"/>
              <a:t>Soviet Union would enter the fight against Japan 90 days after Germany’s defeat</a:t>
            </a:r>
            <a:endParaRPr sz="2000" b="1"/>
          </a:p>
          <a:p>
            <a:pPr marL="914400" lvl="1" indent="-327025" algn="l" rtl="0">
              <a:spcBef>
                <a:spcPts val="0"/>
              </a:spcBef>
              <a:spcAft>
                <a:spcPts val="0"/>
              </a:spcAft>
              <a:buSzPct val="100000"/>
              <a:buChar char="○"/>
            </a:pPr>
            <a:r>
              <a:rPr lang="en" sz="2000" b="1"/>
              <a:t>Soviet Union would join the newly-created United Nations</a:t>
            </a:r>
            <a:endParaRPr sz="2000" b="1"/>
          </a:p>
          <a:p>
            <a:pPr marL="914400" lvl="1" indent="-327025" algn="l" rtl="0">
              <a:spcBef>
                <a:spcPts val="0"/>
              </a:spcBef>
              <a:spcAft>
                <a:spcPts val="0"/>
              </a:spcAft>
              <a:buSzPct val="100000"/>
              <a:buChar char="○"/>
            </a:pPr>
            <a:r>
              <a:rPr lang="en" sz="2000" b="1"/>
              <a:t>The British and Soviets shared nuclear research with the U.S.</a:t>
            </a:r>
            <a:endParaRPr sz="2000" b="1"/>
          </a:p>
        </p:txBody>
      </p:sp>
      <p:pic>
        <p:nvPicPr>
          <p:cNvPr id="165" name="Google Shape;165;p27"/>
          <p:cNvPicPr preferRelativeResize="0"/>
          <p:nvPr/>
        </p:nvPicPr>
        <p:blipFill rotWithShape="1">
          <a:blip r:embed="rId3">
            <a:alphaModFix/>
          </a:blip>
          <a:srcRect/>
          <a:stretch/>
        </p:blipFill>
        <p:spPr>
          <a:xfrm>
            <a:off x="5969400" y="1835700"/>
            <a:ext cx="3053450" cy="260685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pic>
        <p:nvPicPr>
          <p:cNvPr id="170" name="Google Shape;170;p28" descr="Benito Mussolini was one of the most notorious dictators of the 20th century. But how did his empire come crashing down? What happened in his gruesome final moments? And how did he wind up in a monastery after his death? Keep watching to find out.&#10;&#10;#BenitoMussolini #History #Monastery&#10;&#10;Read Full Article: https://www.grunge.com/248754/the-final-moments-of-benito-mussolini/" title="The Final Moments Of Benito Mussolini">
            <a:hlinkClick r:id="rId3"/>
          </p:cNvPr>
          <p:cNvPicPr preferRelativeResize="0"/>
          <p:nvPr/>
        </p:nvPicPr>
        <p:blipFill>
          <a:blip r:embed="rId4">
            <a:alphaModFix/>
          </a:blip>
          <a:stretch>
            <a:fillRect/>
          </a:stretch>
        </p:blipFill>
        <p:spPr>
          <a:xfrm>
            <a:off x="0" y="0"/>
            <a:ext cx="9144000" cy="51435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fade">
                                      <p:cBhvr>
                                        <p:cTn id="7" dur="1000"/>
                                        <p:tgtEl>
                                          <p:spTgt spid="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pic>
        <p:nvPicPr>
          <p:cNvPr id="175" name="Google Shape;175;p29"/>
          <p:cNvPicPr preferRelativeResize="0"/>
          <p:nvPr/>
        </p:nvPicPr>
        <p:blipFill rotWithShape="1">
          <a:blip r:embed="rId3">
            <a:alphaModFix/>
          </a:blip>
          <a:srcRect/>
          <a:stretch/>
        </p:blipFill>
        <p:spPr>
          <a:xfrm>
            <a:off x="0" y="0"/>
            <a:ext cx="9144000" cy="5143500"/>
          </a:xfrm>
          <a:prstGeom prst="rect">
            <a:avLst/>
          </a:prstGeom>
          <a:noFill/>
          <a:ln w="38100" cap="flat" cmpd="sng">
            <a:solidFill>
              <a:srgbClr val="595959"/>
            </a:solidFill>
            <a:prstDash val="solid"/>
            <a:round/>
            <a:headEnd type="none" w="sm" len="sm"/>
            <a:tailEnd type="none" w="sm" len="sm"/>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30"/>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600"/>
              <a:t>Race to Berlin</a:t>
            </a:r>
            <a:endParaRPr sz="3600"/>
          </a:p>
        </p:txBody>
      </p:sp>
      <p:sp>
        <p:nvSpPr>
          <p:cNvPr id="181" name="Google Shape;181;p30"/>
          <p:cNvSpPr txBox="1">
            <a:spLocks noGrp="1"/>
          </p:cNvSpPr>
          <p:nvPr>
            <p:ph type="body" idx="2"/>
          </p:nvPr>
        </p:nvSpPr>
        <p:spPr>
          <a:xfrm>
            <a:off x="4756200" y="792400"/>
            <a:ext cx="4215000" cy="4057200"/>
          </a:xfrm>
          <a:prstGeom prst="rect">
            <a:avLst/>
          </a:prstGeom>
        </p:spPr>
        <p:txBody>
          <a:bodyPr spcFirstLastPara="1" wrap="square" lIns="91425" tIns="91425" rIns="91425" bIns="91425" anchor="t" anchorCtr="0">
            <a:normAutofit fontScale="92500"/>
          </a:bodyPr>
          <a:lstStyle/>
          <a:p>
            <a:pPr marL="457200" lvl="0" indent="-346075" algn="l" rtl="0">
              <a:spcBef>
                <a:spcPts val="0"/>
              </a:spcBef>
              <a:spcAft>
                <a:spcPts val="0"/>
              </a:spcAft>
              <a:buSzPct val="100000"/>
              <a:buChar char="●"/>
            </a:pPr>
            <a:r>
              <a:rPr lang="en" sz="2000"/>
              <a:t>The war now became a race between the U.S. and the </a:t>
            </a:r>
            <a:r>
              <a:rPr lang="en" sz="2000" b="1" i="1" u="sng">
                <a:solidFill>
                  <a:srgbClr val="FF0000"/>
                </a:solidFill>
              </a:rPr>
              <a:t>Soviets</a:t>
            </a:r>
            <a:r>
              <a:rPr lang="en" sz="2000"/>
              <a:t> to see who would take Berlin </a:t>
            </a:r>
            <a:r>
              <a:rPr lang="en" sz="2000" b="1" i="1" u="sng">
                <a:solidFill>
                  <a:srgbClr val="FF0000"/>
                </a:solidFill>
              </a:rPr>
              <a:t>first</a:t>
            </a:r>
            <a:endParaRPr sz="2000" b="1" i="1" u="sng">
              <a:solidFill>
                <a:srgbClr val="FF0000"/>
              </a:solidFill>
            </a:endParaRPr>
          </a:p>
          <a:p>
            <a:pPr marL="457200" lvl="0" indent="-346075" algn="l" rtl="0">
              <a:spcBef>
                <a:spcPts val="0"/>
              </a:spcBef>
              <a:spcAft>
                <a:spcPts val="0"/>
              </a:spcAft>
              <a:buSzPct val="100000"/>
              <a:buChar char="●"/>
            </a:pPr>
            <a:r>
              <a:rPr lang="en" sz="2000"/>
              <a:t>The General Omar Bradley successfully led the U.S. invasion of Germany, but the Soviets still beat the U.S. to Berlin</a:t>
            </a:r>
            <a:endParaRPr sz="2000"/>
          </a:p>
          <a:p>
            <a:pPr marL="457200" lvl="0" indent="-346075" algn="l" rtl="0">
              <a:spcBef>
                <a:spcPts val="0"/>
              </a:spcBef>
              <a:spcAft>
                <a:spcPts val="0"/>
              </a:spcAft>
              <a:buSzPct val="100000"/>
              <a:buChar char="●"/>
            </a:pPr>
            <a:r>
              <a:rPr lang="en" sz="2000"/>
              <a:t>Soviet Offensive:</a:t>
            </a:r>
            <a:endParaRPr sz="2000"/>
          </a:p>
          <a:p>
            <a:pPr marL="914400" lvl="1" indent="-346075" algn="l" rtl="0">
              <a:spcBef>
                <a:spcPts val="0"/>
              </a:spcBef>
              <a:spcAft>
                <a:spcPts val="0"/>
              </a:spcAft>
              <a:buSzPct val="100000"/>
              <a:buChar char="○"/>
            </a:pPr>
            <a:r>
              <a:rPr lang="en" sz="2000"/>
              <a:t>Soviet Union (USSR) pushes Germany back from the east</a:t>
            </a:r>
            <a:endParaRPr sz="2000"/>
          </a:p>
          <a:p>
            <a:pPr marL="914400" lvl="1" indent="-346075" algn="l" rtl="0">
              <a:spcBef>
                <a:spcPts val="0"/>
              </a:spcBef>
              <a:spcAft>
                <a:spcPts val="0"/>
              </a:spcAft>
              <a:buSzPct val="100000"/>
              <a:buChar char="○"/>
            </a:pPr>
            <a:r>
              <a:rPr lang="en" sz="2000"/>
              <a:t>Surrounds Berlin</a:t>
            </a:r>
            <a:endParaRPr sz="2000"/>
          </a:p>
          <a:p>
            <a:pPr marL="914400" lvl="1" indent="-346075" algn="l" rtl="0">
              <a:spcBef>
                <a:spcPts val="0"/>
              </a:spcBef>
              <a:spcAft>
                <a:spcPts val="0"/>
              </a:spcAft>
              <a:buSzPct val="100000"/>
              <a:buChar char="○"/>
            </a:pPr>
            <a:r>
              <a:rPr lang="en" sz="2000"/>
              <a:t>Hitler commits suicide</a:t>
            </a:r>
            <a:endParaRPr sz="2000"/>
          </a:p>
        </p:txBody>
      </p:sp>
      <p:pic>
        <p:nvPicPr>
          <p:cNvPr id="182" name="Google Shape;182;p30" descr="Book Review - Omar Bradley: General at War | Defense Media Network"/>
          <p:cNvPicPr preferRelativeResize="0"/>
          <p:nvPr/>
        </p:nvPicPr>
        <p:blipFill rotWithShape="1">
          <a:blip r:embed="rId3">
            <a:alphaModFix/>
          </a:blip>
          <a:srcRect/>
          <a:stretch/>
        </p:blipFill>
        <p:spPr>
          <a:xfrm>
            <a:off x="58075" y="1387725"/>
            <a:ext cx="1915850" cy="1295700"/>
          </a:xfrm>
          <a:prstGeom prst="rect">
            <a:avLst/>
          </a:prstGeom>
          <a:noFill/>
          <a:ln w="28575" cap="flat" cmpd="sng">
            <a:solidFill>
              <a:srgbClr val="000000"/>
            </a:solidFill>
            <a:prstDash val="solid"/>
            <a:round/>
            <a:headEnd type="none" w="sm" len="sm"/>
            <a:tailEnd type="none" w="sm" len="sm"/>
          </a:ln>
        </p:spPr>
      </p:pic>
      <p:pic>
        <p:nvPicPr>
          <p:cNvPr id="183" name="Google Shape;183;p30" descr="Soviet Union troops taunting Nazi Germany soldiers World War II - Business  Insider"/>
          <p:cNvPicPr preferRelativeResize="0"/>
          <p:nvPr/>
        </p:nvPicPr>
        <p:blipFill rotWithShape="1">
          <a:blip r:embed="rId4">
            <a:alphaModFix/>
          </a:blip>
          <a:srcRect/>
          <a:stretch/>
        </p:blipFill>
        <p:spPr>
          <a:xfrm>
            <a:off x="2119725" y="1387725"/>
            <a:ext cx="2367625" cy="1295688"/>
          </a:xfrm>
          <a:prstGeom prst="rect">
            <a:avLst/>
          </a:prstGeom>
          <a:noFill/>
          <a:ln w="28575" cap="flat" cmpd="sng">
            <a:solidFill>
              <a:srgbClr val="000000"/>
            </a:solidFill>
            <a:prstDash val="solid"/>
            <a:round/>
            <a:headEnd type="none" w="sm" len="sm"/>
            <a:tailEnd type="none" w="sm" len="sm"/>
          </a:ln>
        </p:spPr>
      </p:pic>
      <p:pic>
        <p:nvPicPr>
          <p:cNvPr id="184" name="Google Shape;184;p30"/>
          <p:cNvPicPr preferRelativeResize="0"/>
          <p:nvPr/>
        </p:nvPicPr>
        <p:blipFill rotWithShape="1">
          <a:blip r:embed="rId5">
            <a:alphaModFix/>
          </a:blip>
          <a:srcRect b="9090"/>
          <a:stretch/>
        </p:blipFill>
        <p:spPr>
          <a:xfrm>
            <a:off x="58075" y="2773375"/>
            <a:ext cx="2494425" cy="2278150"/>
          </a:xfrm>
          <a:prstGeom prst="rect">
            <a:avLst/>
          </a:prstGeom>
          <a:noFill/>
          <a:ln w="9525" cap="flat" cmpd="sng">
            <a:solidFill>
              <a:srgbClr val="000000"/>
            </a:solidFill>
            <a:prstDash val="solid"/>
            <a:round/>
            <a:headEnd type="none" w="sm" len="sm"/>
            <a:tailEnd type="none" w="sm" len="sm"/>
          </a:ln>
        </p:spPr>
      </p:pic>
      <p:sp>
        <p:nvSpPr>
          <p:cNvPr id="185" name="Google Shape;185;p30"/>
          <p:cNvSpPr/>
          <p:nvPr/>
        </p:nvSpPr>
        <p:spPr>
          <a:xfrm rot="10069499">
            <a:off x="1175187" y="4043520"/>
            <a:ext cx="463730" cy="221951"/>
          </a:xfrm>
          <a:prstGeom prst="rightArrow">
            <a:avLst>
              <a:gd name="adj1" fmla="val 50000"/>
              <a:gd name="adj2" fmla="val 50000"/>
            </a:avLst>
          </a:prstGeom>
          <a:solidFill>
            <a:srgbClr val="FF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86" name="Google Shape;186;p30"/>
          <p:cNvPicPr preferRelativeResize="0"/>
          <p:nvPr/>
        </p:nvPicPr>
        <p:blipFill rotWithShape="1">
          <a:blip r:embed="rId6">
            <a:alphaModFix/>
          </a:blip>
          <a:srcRect b="42736"/>
          <a:stretch/>
        </p:blipFill>
        <p:spPr>
          <a:xfrm>
            <a:off x="2625425" y="2773375"/>
            <a:ext cx="1915849" cy="1174450"/>
          </a:xfrm>
          <a:prstGeom prst="rect">
            <a:avLst/>
          </a:prstGeom>
          <a:noFill/>
          <a:ln>
            <a:noFill/>
          </a:ln>
        </p:spPr>
      </p:pic>
      <p:pic>
        <p:nvPicPr>
          <p:cNvPr id="187" name="Google Shape;187;p30"/>
          <p:cNvPicPr preferRelativeResize="0"/>
          <p:nvPr/>
        </p:nvPicPr>
        <p:blipFill rotWithShape="1">
          <a:blip r:embed="rId7">
            <a:alphaModFix/>
          </a:blip>
          <a:srcRect/>
          <a:stretch/>
        </p:blipFill>
        <p:spPr>
          <a:xfrm>
            <a:off x="2625425" y="4037775"/>
            <a:ext cx="1915851" cy="101375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pic>
        <p:nvPicPr>
          <p:cNvPr id="192" name="Google Shape;192;p31" descr="A bombshell CIA document has been released and reveals the intelligence agency investigated up through 1955 the possibility that Hitler survived and escaped to South America." title="Hitler fled to South America? New CIA doc sheds light">
            <a:hlinkClick r:id="rId3"/>
          </p:cNvPr>
          <p:cNvPicPr preferRelativeResize="0"/>
          <p:nvPr/>
        </p:nvPicPr>
        <p:blipFill>
          <a:blip r:embed="rId4">
            <a:alphaModFix/>
          </a:blip>
          <a:stretch>
            <a:fillRect/>
          </a:stretch>
        </p:blipFill>
        <p:spPr>
          <a:xfrm>
            <a:off x="0" y="0"/>
            <a:ext cx="9144000" cy="51435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2"/>
                                        </p:tgtEl>
                                        <p:attrNameLst>
                                          <p:attrName>style.visibility</p:attrName>
                                        </p:attrNameLst>
                                      </p:cBhvr>
                                      <p:to>
                                        <p:strVal val="visible"/>
                                      </p:to>
                                    </p:set>
                                    <p:animEffect transition="in" filter="fade">
                                      <p:cBhvr>
                                        <p:cTn id="7" dur="1000"/>
                                        <p:tgtEl>
                                          <p:spTgt spid="1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p14"/>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600"/>
              <a:t>Battle of Britain</a:t>
            </a:r>
            <a:endParaRPr sz="3600"/>
          </a:p>
        </p:txBody>
      </p:sp>
      <p:sp>
        <p:nvSpPr>
          <p:cNvPr id="70" name="Google Shape;70;p14"/>
          <p:cNvSpPr txBox="1">
            <a:spLocks noGrp="1"/>
          </p:cNvSpPr>
          <p:nvPr>
            <p:ph type="body" idx="1"/>
          </p:nvPr>
        </p:nvSpPr>
        <p:spPr>
          <a:xfrm>
            <a:off x="0" y="1261250"/>
            <a:ext cx="4954800" cy="3813900"/>
          </a:xfrm>
          <a:prstGeom prst="rect">
            <a:avLst/>
          </a:prstGeom>
        </p:spPr>
        <p:txBody>
          <a:bodyPr spcFirstLastPara="1" wrap="square" lIns="91425" tIns="91425" rIns="91425" bIns="91425" anchor="t" anchorCtr="0">
            <a:normAutofit fontScale="92500" lnSpcReduction="20000"/>
          </a:bodyPr>
          <a:lstStyle/>
          <a:p>
            <a:pPr marL="457200" lvl="0" indent="-346075" algn="l" rtl="0">
              <a:spcBef>
                <a:spcPts val="0"/>
              </a:spcBef>
              <a:spcAft>
                <a:spcPts val="0"/>
              </a:spcAft>
              <a:buSzPct val="100000"/>
              <a:buChar char="●"/>
            </a:pPr>
            <a:r>
              <a:rPr lang="en" sz="2000" b="1"/>
              <a:t>Hitler wanted to bomb </a:t>
            </a:r>
            <a:r>
              <a:rPr lang="en" sz="2000" b="1" i="1" u="sng">
                <a:solidFill>
                  <a:srgbClr val="FF0000"/>
                </a:solidFill>
              </a:rPr>
              <a:t>Britain</a:t>
            </a:r>
            <a:r>
              <a:rPr lang="en" sz="2000" b="1"/>
              <a:t> into submission</a:t>
            </a:r>
            <a:r>
              <a:rPr lang="en" sz="2000"/>
              <a:t> (Operation Sea Lion)</a:t>
            </a:r>
            <a:endParaRPr sz="2000"/>
          </a:p>
          <a:p>
            <a:pPr marL="457200" lvl="0" indent="-346075" algn="l" rtl="0">
              <a:spcBef>
                <a:spcPts val="0"/>
              </a:spcBef>
              <a:spcAft>
                <a:spcPts val="0"/>
              </a:spcAft>
              <a:buSzPct val="100000"/>
              <a:buChar char="●"/>
            </a:pPr>
            <a:r>
              <a:rPr lang="en" sz="2000"/>
              <a:t>The bombing lasted from July to October of 1940, but </a:t>
            </a:r>
            <a:r>
              <a:rPr lang="en" sz="2000" b="1" i="1" u="sng">
                <a:solidFill>
                  <a:srgbClr val="FF0000"/>
                </a:solidFill>
              </a:rPr>
              <a:t>failed</a:t>
            </a:r>
            <a:r>
              <a:rPr lang="en" sz="2000"/>
              <a:t> to make England surrender</a:t>
            </a:r>
            <a:endParaRPr sz="2000"/>
          </a:p>
          <a:p>
            <a:pPr marL="914400" lvl="1" indent="-346075" algn="l" rtl="0">
              <a:spcBef>
                <a:spcPts val="0"/>
              </a:spcBef>
              <a:spcAft>
                <a:spcPts val="0"/>
              </a:spcAft>
              <a:buSzPct val="100000"/>
              <a:buChar char="○"/>
            </a:pPr>
            <a:r>
              <a:rPr lang="en" sz="2000"/>
              <a:t>British made use of </a:t>
            </a:r>
            <a:r>
              <a:rPr lang="en" sz="2000" b="1" i="1" u="sng">
                <a:solidFill>
                  <a:srgbClr val="FF0000"/>
                </a:solidFill>
              </a:rPr>
              <a:t>radar</a:t>
            </a:r>
            <a:r>
              <a:rPr lang="en" sz="2000"/>
              <a:t> (new technology that allowed the British to see the bombing attacks coming and prepare for them)</a:t>
            </a:r>
            <a:endParaRPr sz="2000"/>
          </a:p>
          <a:p>
            <a:pPr marL="457200" lvl="0" indent="-346075" algn="l" rtl="0">
              <a:spcBef>
                <a:spcPts val="0"/>
              </a:spcBef>
              <a:spcAft>
                <a:spcPts val="0"/>
              </a:spcAft>
              <a:buSzPct val="100000"/>
              <a:buChar char="●"/>
            </a:pPr>
            <a:r>
              <a:rPr lang="en" sz="2000"/>
              <a:t>Germans did also have radar, but they failed to see how important it was to fight and never focused enough attention on destroying British radar stations</a:t>
            </a:r>
            <a:endParaRPr sz="2000"/>
          </a:p>
        </p:txBody>
      </p:sp>
      <p:pic>
        <p:nvPicPr>
          <p:cNvPr id="71" name="Google Shape;71;p14"/>
          <p:cNvPicPr preferRelativeResize="0"/>
          <p:nvPr/>
        </p:nvPicPr>
        <p:blipFill rotWithShape="1">
          <a:blip r:embed="rId3">
            <a:alphaModFix/>
          </a:blip>
          <a:srcRect/>
          <a:stretch/>
        </p:blipFill>
        <p:spPr>
          <a:xfrm>
            <a:off x="6106250" y="53450"/>
            <a:ext cx="2888275" cy="2666100"/>
          </a:xfrm>
          <a:prstGeom prst="rect">
            <a:avLst/>
          </a:prstGeom>
          <a:noFill/>
          <a:ln>
            <a:noFill/>
          </a:ln>
        </p:spPr>
      </p:pic>
      <p:pic>
        <p:nvPicPr>
          <p:cNvPr id="72" name="Google Shape;72;p14"/>
          <p:cNvPicPr preferRelativeResize="0"/>
          <p:nvPr/>
        </p:nvPicPr>
        <p:blipFill rotWithShape="1">
          <a:blip r:embed="rId4">
            <a:alphaModFix/>
          </a:blip>
          <a:srcRect/>
          <a:stretch/>
        </p:blipFill>
        <p:spPr>
          <a:xfrm>
            <a:off x="6515100" y="2809150"/>
            <a:ext cx="2479425" cy="2285851"/>
          </a:xfrm>
          <a:prstGeom prst="rect">
            <a:avLst/>
          </a:prstGeom>
          <a:noFill/>
          <a:ln>
            <a:noFill/>
          </a:ln>
        </p:spPr>
      </p:pic>
      <p:sp>
        <p:nvSpPr>
          <p:cNvPr id="73" name="Google Shape;73;p14"/>
          <p:cNvSpPr txBox="1"/>
          <p:nvPr/>
        </p:nvSpPr>
        <p:spPr>
          <a:xfrm>
            <a:off x="4954800" y="3091325"/>
            <a:ext cx="1560300" cy="1908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chemeClr val="dk1"/>
                </a:solidFill>
                <a:latin typeface="Roboto"/>
                <a:ea typeface="Roboto"/>
                <a:cs typeface="Roboto"/>
                <a:sym typeface="Roboto"/>
              </a:rPr>
              <a:t>Reichsmarschall Herman Goring was the head of the German Luftwaffe (air force). The battle was his greatest failure</a:t>
            </a:r>
            <a:endParaRPr>
              <a:solidFill>
                <a:schemeClr val="dk1"/>
              </a:solidFill>
              <a:latin typeface="Roboto"/>
              <a:ea typeface="Roboto"/>
              <a:cs typeface="Roboto"/>
              <a:sym typeface="Roboto"/>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32"/>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600"/>
              <a:t>Germany Surrenders</a:t>
            </a:r>
            <a:endParaRPr sz="3600"/>
          </a:p>
        </p:txBody>
      </p:sp>
      <p:sp>
        <p:nvSpPr>
          <p:cNvPr id="198" name="Google Shape;198;p32"/>
          <p:cNvSpPr txBox="1">
            <a:spLocks noGrp="1"/>
          </p:cNvSpPr>
          <p:nvPr>
            <p:ph type="body" idx="2"/>
          </p:nvPr>
        </p:nvSpPr>
        <p:spPr>
          <a:xfrm>
            <a:off x="5735650" y="390375"/>
            <a:ext cx="3408600" cy="4752900"/>
          </a:xfrm>
          <a:prstGeom prst="rect">
            <a:avLst/>
          </a:prstGeom>
        </p:spPr>
        <p:txBody>
          <a:bodyPr spcFirstLastPara="1" wrap="square" lIns="91425" tIns="91425" rIns="91425" bIns="91425" anchor="t" anchorCtr="0">
            <a:normAutofit lnSpcReduction="10000"/>
          </a:bodyPr>
          <a:lstStyle/>
          <a:p>
            <a:pPr marL="457200" lvl="0" indent="-355600" algn="l" rtl="0">
              <a:spcBef>
                <a:spcPts val="0"/>
              </a:spcBef>
              <a:spcAft>
                <a:spcPts val="0"/>
              </a:spcAft>
              <a:buSzPts val="2000"/>
              <a:buChar char="●"/>
            </a:pPr>
            <a:r>
              <a:rPr lang="en" sz="2000"/>
              <a:t>Germany surrenders May 7, 1945</a:t>
            </a:r>
            <a:endParaRPr sz="2000"/>
          </a:p>
          <a:p>
            <a:pPr marL="457200" lvl="0" indent="-355600" algn="l" rtl="0">
              <a:spcBef>
                <a:spcPts val="0"/>
              </a:spcBef>
              <a:spcAft>
                <a:spcPts val="0"/>
              </a:spcAft>
              <a:buSzPts val="2000"/>
              <a:buChar char="●"/>
            </a:pPr>
            <a:r>
              <a:rPr lang="en" sz="2000"/>
              <a:t>The country was divided into </a:t>
            </a:r>
            <a:r>
              <a:rPr lang="en" sz="2000" b="1" i="1" u="sng">
                <a:solidFill>
                  <a:srgbClr val="FF0000"/>
                </a:solidFill>
              </a:rPr>
              <a:t>4</a:t>
            </a:r>
            <a:r>
              <a:rPr lang="en" sz="2000"/>
              <a:t> zones to be temporarily </a:t>
            </a:r>
            <a:r>
              <a:rPr lang="en" sz="2000" b="1" i="1" u="sng">
                <a:solidFill>
                  <a:srgbClr val="FF0000"/>
                </a:solidFill>
              </a:rPr>
              <a:t>governed</a:t>
            </a:r>
            <a:r>
              <a:rPr lang="en" sz="2000"/>
              <a:t> by the Allies: Soviet Union, Great Britain, France, &amp; U.S.</a:t>
            </a:r>
            <a:endParaRPr sz="2000"/>
          </a:p>
          <a:p>
            <a:pPr marL="457200" lvl="0" indent="-355600" algn="l" rtl="0">
              <a:spcBef>
                <a:spcPts val="0"/>
              </a:spcBef>
              <a:spcAft>
                <a:spcPts val="0"/>
              </a:spcAft>
              <a:buSzPts val="2000"/>
              <a:buChar char="●"/>
            </a:pPr>
            <a:r>
              <a:rPr lang="en" sz="2000"/>
              <a:t>The capital city of Berlin was divided, even though it lay far within the Soviet </a:t>
            </a:r>
            <a:r>
              <a:rPr lang="en" sz="2000" b="1" i="1" u="sng">
                <a:solidFill>
                  <a:srgbClr val="FF0000"/>
                </a:solidFill>
              </a:rPr>
              <a:t>zone</a:t>
            </a:r>
            <a:r>
              <a:rPr lang="en" sz="2000"/>
              <a:t> (this will have impact on the future)</a:t>
            </a:r>
            <a:endParaRPr sz="2000"/>
          </a:p>
        </p:txBody>
      </p:sp>
      <p:pic>
        <p:nvPicPr>
          <p:cNvPr id="199" name="Google Shape;199;p32" descr="Survivors Remember Historic Moments of WWII"/>
          <p:cNvPicPr preferRelativeResize="0"/>
          <p:nvPr/>
        </p:nvPicPr>
        <p:blipFill rotWithShape="1">
          <a:blip r:embed="rId3">
            <a:alphaModFix/>
          </a:blip>
          <a:srcRect/>
          <a:stretch/>
        </p:blipFill>
        <p:spPr>
          <a:xfrm>
            <a:off x="107725" y="1348050"/>
            <a:ext cx="2564900" cy="1656675"/>
          </a:xfrm>
          <a:prstGeom prst="rect">
            <a:avLst/>
          </a:prstGeom>
          <a:noFill/>
          <a:ln>
            <a:noFill/>
          </a:ln>
        </p:spPr>
      </p:pic>
      <p:pic>
        <p:nvPicPr>
          <p:cNvPr id="200" name="Google Shape;200;p32" descr="Germany surrenders to the soviet union and the... | Sutori"/>
          <p:cNvPicPr preferRelativeResize="0"/>
          <p:nvPr/>
        </p:nvPicPr>
        <p:blipFill rotWithShape="1">
          <a:blip r:embed="rId4">
            <a:alphaModFix/>
          </a:blip>
          <a:srcRect/>
          <a:stretch/>
        </p:blipFill>
        <p:spPr>
          <a:xfrm>
            <a:off x="107725" y="3138100"/>
            <a:ext cx="2564900" cy="1891850"/>
          </a:xfrm>
          <a:prstGeom prst="rect">
            <a:avLst/>
          </a:prstGeom>
          <a:noFill/>
          <a:ln>
            <a:noFill/>
          </a:ln>
        </p:spPr>
      </p:pic>
      <p:pic>
        <p:nvPicPr>
          <p:cNvPr id="201" name="Google Shape;201;p32"/>
          <p:cNvPicPr preferRelativeResize="0"/>
          <p:nvPr/>
        </p:nvPicPr>
        <p:blipFill rotWithShape="1">
          <a:blip r:embed="rId5">
            <a:alphaModFix/>
          </a:blip>
          <a:srcRect l="2204" t="3704" r="4363" b="5063"/>
          <a:stretch/>
        </p:blipFill>
        <p:spPr>
          <a:xfrm>
            <a:off x="2807750" y="1348050"/>
            <a:ext cx="3002975" cy="36819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33"/>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600"/>
              <a:t>The United Nations</a:t>
            </a:r>
            <a:endParaRPr sz="3600"/>
          </a:p>
        </p:txBody>
      </p:sp>
      <p:sp>
        <p:nvSpPr>
          <p:cNvPr id="207" name="Google Shape;207;p33"/>
          <p:cNvSpPr txBox="1">
            <a:spLocks noGrp="1"/>
          </p:cNvSpPr>
          <p:nvPr>
            <p:ph type="body" idx="1"/>
          </p:nvPr>
        </p:nvSpPr>
        <p:spPr>
          <a:xfrm>
            <a:off x="0" y="1246225"/>
            <a:ext cx="5840700" cy="3897300"/>
          </a:xfrm>
          <a:prstGeom prst="rect">
            <a:avLst/>
          </a:prstGeom>
        </p:spPr>
        <p:txBody>
          <a:bodyPr spcFirstLastPara="1" wrap="square" lIns="91425" tIns="91425" rIns="91425" bIns="91425" anchor="t" anchorCtr="0">
            <a:normAutofit/>
          </a:bodyPr>
          <a:lstStyle/>
          <a:p>
            <a:pPr marL="457200" lvl="0" indent="-355600" algn="l" rtl="0">
              <a:spcBef>
                <a:spcPts val="0"/>
              </a:spcBef>
              <a:spcAft>
                <a:spcPts val="0"/>
              </a:spcAft>
              <a:buSzPts val="2000"/>
              <a:buChar char="●"/>
            </a:pPr>
            <a:r>
              <a:rPr lang="en" sz="2000" b="1"/>
              <a:t>One of the very last things FDR did before his death was to help </a:t>
            </a:r>
            <a:r>
              <a:rPr lang="en" sz="2000" b="1" i="1" u="sng">
                <a:solidFill>
                  <a:srgbClr val="FF0000"/>
                </a:solidFill>
              </a:rPr>
              <a:t>create</a:t>
            </a:r>
            <a:r>
              <a:rPr lang="en" sz="2000" b="1"/>
              <a:t> the United Nations</a:t>
            </a:r>
            <a:endParaRPr sz="2000" b="1"/>
          </a:p>
          <a:p>
            <a:pPr marL="914400" lvl="1" indent="-355600" algn="l" rtl="0">
              <a:spcBef>
                <a:spcPts val="0"/>
              </a:spcBef>
              <a:spcAft>
                <a:spcPts val="0"/>
              </a:spcAft>
              <a:buSzPts val="2000"/>
              <a:buChar char="○"/>
            </a:pPr>
            <a:r>
              <a:rPr lang="en" sz="2000"/>
              <a:t>Replaced the </a:t>
            </a:r>
            <a:r>
              <a:rPr lang="en" sz="2000" b="1" i="1" u="sng">
                <a:solidFill>
                  <a:srgbClr val="FF0000"/>
                </a:solidFill>
              </a:rPr>
              <a:t>useless</a:t>
            </a:r>
            <a:r>
              <a:rPr lang="en" sz="2000"/>
              <a:t> League of Nations</a:t>
            </a:r>
            <a:endParaRPr sz="2000"/>
          </a:p>
          <a:p>
            <a:pPr marL="914400" lvl="1" indent="-355600" algn="l" rtl="0">
              <a:spcBef>
                <a:spcPts val="0"/>
              </a:spcBef>
              <a:spcAft>
                <a:spcPts val="0"/>
              </a:spcAft>
              <a:buSzPts val="2000"/>
              <a:buChar char="○"/>
            </a:pPr>
            <a:r>
              <a:rPr lang="en" sz="2000" b="1"/>
              <a:t>Created with the goal of:</a:t>
            </a:r>
            <a:endParaRPr sz="2000" b="1"/>
          </a:p>
          <a:p>
            <a:pPr marL="1371600" lvl="2" indent="-355600" algn="l" rtl="0">
              <a:spcBef>
                <a:spcPts val="0"/>
              </a:spcBef>
              <a:spcAft>
                <a:spcPts val="0"/>
              </a:spcAft>
              <a:buSzPts val="2000"/>
              <a:buChar char="■"/>
            </a:pPr>
            <a:r>
              <a:rPr lang="en" sz="2000" b="1"/>
              <a:t>Maintaining world peace</a:t>
            </a:r>
            <a:endParaRPr sz="2000" b="1"/>
          </a:p>
          <a:p>
            <a:pPr marL="1371600" lvl="2" indent="-355600" algn="l" rtl="0">
              <a:spcBef>
                <a:spcPts val="0"/>
              </a:spcBef>
              <a:spcAft>
                <a:spcPts val="0"/>
              </a:spcAft>
              <a:buSzPts val="2000"/>
              <a:buChar char="■"/>
            </a:pPr>
            <a:r>
              <a:rPr lang="en" sz="2000" b="1"/>
              <a:t>Preventing human rights violations</a:t>
            </a:r>
            <a:endParaRPr sz="2000" b="1"/>
          </a:p>
          <a:p>
            <a:pPr marL="1371600" lvl="2" indent="-355600" algn="l" rtl="0">
              <a:spcBef>
                <a:spcPts val="0"/>
              </a:spcBef>
              <a:spcAft>
                <a:spcPts val="0"/>
              </a:spcAft>
              <a:buSzPts val="2000"/>
              <a:buChar char="■"/>
            </a:pPr>
            <a:r>
              <a:rPr lang="en" sz="2000" b="1"/>
              <a:t>Helping economic development around the world</a:t>
            </a:r>
            <a:endParaRPr sz="2000" b="1"/>
          </a:p>
          <a:p>
            <a:pPr marL="457200" lvl="0" indent="-355600" algn="l" rtl="0">
              <a:spcBef>
                <a:spcPts val="0"/>
              </a:spcBef>
              <a:spcAft>
                <a:spcPts val="0"/>
              </a:spcAft>
              <a:buSzPts val="2000"/>
              <a:buChar char="●"/>
            </a:pPr>
            <a:r>
              <a:rPr lang="en" sz="2000"/>
              <a:t>Originally there were 51 countries in the UN - today there are 193</a:t>
            </a:r>
            <a:endParaRPr sz="2000"/>
          </a:p>
        </p:txBody>
      </p:sp>
      <p:pic>
        <p:nvPicPr>
          <p:cNvPr id="208" name="Google Shape;208;p33"/>
          <p:cNvPicPr preferRelativeResize="0"/>
          <p:nvPr/>
        </p:nvPicPr>
        <p:blipFill rotWithShape="1">
          <a:blip r:embed="rId3">
            <a:alphaModFix/>
          </a:blip>
          <a:srcRect/>
          <a:stretch/>
        </p:blipFill>
        <p:spPr>
          <a:xfrm>
            <a:off x="7024650" y="140900"/>
            <a:ext cx="2004075" cy="1621425"/>
          </a:xfrm>
          <a:prstGeom prst="rect">
            <a:avLst/>
          </a:prstGeom>
          <a:noFill/>
          <a:ln>
            <a:noFill/>
          </a:ln>
        </p:spPr>
      </p:pic>
      <p:pic>
        <p:nvPicPr>
          <p:cNvPr id="209" name="Google Shape;209;p33" descr="Why is the United Nations still so misunderstood?"/>
          <p:cNvPicPr preferRelativeResize="0"/>
          <p:nvPr/>
        </p:nvPicPr>
        <p:blipFill rotWithShape="1">
          <a:blip r:embed="rId4">
            <a:alphaModFix/>
          </a:blip>
          <a:srcRect/>
          <a:stretch/>
        </p:blipFill>
        <p:spPr>
          <a:xfrm>
            <a:off x="5840750" y="1859150"/>
            <a:ext cx="3187975" cy="1621425"/>
          </a:xfrm>
          <a:prstGeom prst="rect">
            <a:avLst/>
          </a:prstGeom>
          <a:noFill/>
          <a:ln>
            <a:noFill/>
          </a:ln>
        </p:spPr>
      </p:pic>
      <p:pic>
        <p:nvPicPr>
          <p:cNvPr id="210" name="Google Shape;210;p33"/>
          <p:cNvPicPr preferRelativeResize="0"/>
          <p:nvPr/>
        </p:nvPicPr>
        <p:blipFill rotWithShape="1">
          <a:blip r:embed="rId5">
            <a:alphaModFix/>
          </a:blip>
          <a:srcRect/>
          <a:stretch/>
        </p:blipFill>
        <p:spPr>
          <a:xfrm>
            <a:off x="5840750" y="3577400"/>
            <a:ext cx="3187975" cy="14887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pic>
        <p:nvPicPr>
          <p:cNvPr id="78" name="Google Shape;78;p15" descr="Messerschmitt Bf 110"/>
          <p:cNvPicPr preferRelativeResize="0"/>
          <p:nvPr/>
        </p:nvPicPr>
        <p:blipFill rotWithShape="1">
          <a:blip r:embed="rId3">
            <a:alphaModFix/>
          </a:blip>
          <a:srcRect/>
          <a:stretch/>
        </p:blipFill>
        <p:spPr>
          <a:xfrm>
            <a:off x="127050" y="131075"/>
            <a:ext cx="4016076" cy="2418775"/>
          </a:xfrm>
          <a:prstGeom prst="rect">
            <a:avLst/>
          </a:prstGeom>
          <a:noFill/>
          <a:ln>
            <a:noFill/>
          </a:ln>
        </p:spPr>
      </p:pic>
      <p:pic>
        <p:nvPicPr>
          <p:cNvPr id="79" name="Google Shape;79;p15" descr="HAWKER HURRICANE - Flight Manuals"/>
          <p:cNvPicPr preferRelativeResize="0"/>
          <p:nvPr/>
        </p:nvPicPr>
        <p:blipFill rotWithShape="1">
          <a:blip r:embed="rId4">
            <a:alphaModFix/>
          </a:blip>
          <a:srcRect/>
          <a:stretch/>
        </p:blipFill>
        <p:spPr>
          <a:xfrm>
            <a:off x="4979425" y="131075"/>
            <a:ext cx="4061848" cy="2393952"/>
          </a:xfrm>
          <a:prstGeom prst="rect">
            <a:avLst/>
          </a:prstGeom>
          <a:noFill/>
          <a:ln>
            <a:noFill/>
          </a:ln>
        </p:spPr>
      </p:pic>
      <p:pic>
        <p:nvPicPr>
          <p:cNvPr id="80" name="Google Shape;80;p15" descr="Hitler's Terrifying Dive Bomber: The Junkers Ju-87 Stuka | The National  Interest"/>
          <p:cNvPicPr preferRelativeResize="0"/>
          <p:nvPr/>
        </p:nvPicPr>
        <p:blipFill rotWithShape="1">
          <a:blip r:embed="rId5">
            <a:alphaModFix/>
          </a:blip>
          <a:srcRect/>
          <a:stretch/>
        </p:blipFill>
        <p:spPr>
          <a:xfrm>
            <a:off x="127050" y="2689650"/>
            <a:ext cx="4016075" cy="2257926"/>
          </a:xfrm>
          <a:prstGeom prst="rect">
            <a:avLst/>
          </a:prstGeom>
          <a:noFill/>
          <a:ln>
            <a:noFill/>
          </a:ln>
        </p:spPr>
      </p:pic>
      <p:pic>
        <p:nvPicPr>
          <p:cNvPr id="81" name="Google Shape;81;p15" descr="Supermarine Spitfire - Wikipedia"/>
          <p:cNvPicPr preferRelativeResize="0"/>
          <p:nvPr/>
        </p:nvPicPr>
        <p:blipFill rotWithShape="1">
          <a:blip r:embed="rId6">
            <a:alphaModFix/>
          </a:blip>
          <a:srcRect/>
          <a:stretch/>
        </p:blipFill>
        <p:spPr>
          <a:xfrm>
            <a:off x="4968100" y="2689650"/>
            <a:ext cx="4061850" cy="2257926"/>
          </a:xfrm>
          <a:prstGeom prst="rect">
            <a:avLst/>
          </a:prstGeom>
          <a:noFill/>
          <a:ln>
            <a:noFill/>
          </a:ln>
        </p:spPr>
      </p:pic>
      <p:sp>
        <p:nvSpPr>
          <p:cNvPr id="82" name="Google Shape;82;p15"/>
          <p:cNvSpPr txBox="1"/>
          <p:nvPr/>
        </p:nvSpPr>
        <p:spPr>
          <a:xfrm>
            <a:off x="3994393" y="1876898"/>
            <a:ext cx="1308900" cy="1177200"/>
          </a:xfrm>
          <a:prstGeom prst="rect">
            <a:avLst/>
          </a:prstGeom>
          <a:noFill/>
          <a:ln>
            <a:noFill/>
          </a:ln>
        </p:spPr>
        <p:txBody>
          <a:bodyPr spcFirstLastPara="1" wrap="square" lIns="68575" tIns="34275" rIns="68575" bIns="34275" anchor="t" anchorCtr="0">
            <a:noAutofit/>
          </a:bodyPr>
          <a:lstStyle/>
          <a:p>
            <a:pPr marL="0" marR="0" lvl="0" indent="0" algn="ctr" rtl="0">
              <a:lnSpc>
                <a:spcPct val="100000"/>
              </a:lnSpc>
              <a:spcBef>
                <a:spcPts val="0"/>
              </a:spcBef>
              <a:spcAft>
                <a:spcPts val="0"/>
              </a:spcAft>
              <a:buClr>
                <a:srgbClr val="000000"/>
              </a:buClr>
              <a:buSzPts val="7200"/>
              <a:buFont typeface="Arial"/>
              <a:buNone/>
            </a:pPr>
            <a:r>
              <a:rPr lang="en" sz="7200" b="0" i="0" u="none" strike="noStrike" cap="none">
                <a:solidFill>
                  <a:srgbClr val="FF0000"/>
                </a:solidFill>
                <a:latin typeface="Gill Sans"/>
                <a:ea typeface="Gill Sans"/>
                <a:cs typeface="Gill Sans"/>
                <a:sym typeface="Gill Sans"/>
              </a:rPr>
              <a:t>VS.</a:t>
            </a:r>
            <a:endParaRPr sz="1100" b="0" i="0" u="none" strike="noStrike" cap="none">
              <a:solidFill>
                <a:srgbClr val="000000"/>
              </a:solidFill>
              <a:latin typeface="Arial"/>
              <a:ea typeface="Arial"/>
              <a:cs typeface="Arial"/>
              <a:sym typeface="Arial"/>
            </a:endParaRPr>
          </a:p>
        </p:txBody>
      </p:sp>
      <p:sp>
        <p:nvSpPr>
          <p:cNvPr id="83" name="Google Shape;83;p15"/>
          <p:cNvSpPr txBox="1"/>
          <p:nvPr/>
        </p:nvSpPr>
        <p:spPr>
          <a:xfrm>
            <a:off x="127039" y="2157450"/>
            <a:ext cx="4016100" cy="392400"/>
          </a:xfrm>
          <a:prstGeom prst="rect">
            <a:avLst/>
          </a:prstGeom>
          <a:noFill/>
          <a:ln>
            <a:noFill/>
          </a:ln>
        </p:spPr>
        <p:txBody>
          <a:bodyPr spcFirstLastPara="1" wrap="square" lIns="68575" tIns="34275" rIns="68575" bIns="34275" anchor="t" anchorCtr="0">
            <a:noAutofit/>
          </a:bodyPr>
          <a:lstStyle/>
          <a:p>
            <a:pPr marL="0" marR="0" lvl="0" indent="0" algn="ctr" rtl="0">
              <a:lnSpc>
                <a:spcPct val="100000"/>
              </a:lnSpc>
              <a:spcBef>
                <a:spcPts val="0"/>
              </a:spcBef>
              <a:spcAft>
                <a:spcPts val="0"/>
              </a:spcAft>
              <a:buClr>
                <a:srgbClr val="000000"/>
              </a:buClr>
              <a:buSzPts val="1300"/>
              <a:buFont typeface="Arial"/>
              <a:buNone/>
            </a:pPr>
            <a:r>
              <a:rPr lang="en" sz="1300" b="1" i="0" u="none" strike="noStrike" cap="none">
                <a:solidFill>
                  <a:schemeClr val="dk1"/>
                </a:solidFill>
                <a:latin typeface="Gill Sans"/>
                <a:ea typeface="Gill Sans"/>
                <a:cs typeface="Gill Sans"/>
                <a:sym typeface="Gill Sans"/>
              </a:rPr>
              <a:t>German Heavy Fighter Messerschmitt Bf 110 – main fighter used in the Battle of Britain</a:t>
            </a:r>
            <a:endParaRPr sz="1300" b="1" i="0" u="none" strike="noStrike" cap="none">
              <a:solidFill>
                <a:schemeClr val="dk1"/>
              </a:solidFill>
              <a:latin typeface="Arial"/>
              <a:ea typeface="Arial"/>
              <a:cs typeface="Arial"/>
              <a:sym typeface="Arial"/>
            </a:endParaRPr>
          </a:p>
        </p:txBody>
      </p:sp>
      <p:sp>
        <p:nvSpPr>
          <p:cNvPr id="84" name="Google Shape;84;p15"/>
          <p:cNvSpPr txBox="1"/>
          <p:nvPr/>
        </p:nvSpPr>
        <p:spPr>
          <a:xfrm>
            <a:off x="4968023" y="2132625"/>
            <a:ext cx="4062000" cy="392400"/>
          </a:xfrm>
          <a:prstGeom prst="rect">
            <a:avLst/>
          </a:prstGeom>
          <a:noFill/>
          <a:ln>
            <a:noFill/>
          </a:ln>
        </p:spPr>
        <p:txBody>
          <a:bodyPr spcFirstLastPara="1" wrap="square" lIns="68575" tIns="34275" rIns="68575" bIns="34275" anchor="t" anchorCtr="0">
            <a:noAutofit/>
          </a:bodyPr>
          <a:lstStyle/>
          <a:p>
            <a:pPr marL="0" marR="0" lvl="0" indent="0" algn="ctr" rtl="0">
              <a:lnSpc>
                <a:spcPct val="100000"/>
              </a:lnSpc>
              <a:spcBef>
                <a:spcPts val="0"/>
              </a:spcBef>
              <a:spcAft>
                <a:spcPts val="0"/>
              </a:spcAft>
              <a:buClr>
                <a:srgbClr val="000000"/>
              </a:buClr>
              <a:buSzPts val="1100"/>
              <a:buFont typeface="Arial"/>
              <a:buNone/>
            </a:pPr>
            <a:r>
              <a:rPr lang="en" sz="1300" b="1" i="0" u="none" strike="noStrike" cap="none">
                <a:solidFill>
                  <a:schemeClr val="dk1"/>
                </a:solidFill>
                <a:latin typeface="Gill Sans"/>
                <a:ea typeface="Gill Sans"/>
                <a:cs typeface="Gill Sans"/>
                <a:sym typeface="Gill Sans"/>
              </a:rPr>
              <a:t>British Hawker Hurricane, the most numerous of the fighter planes used in the Battle of Britain</a:t>
            </a:r>
            <a:endParaRPr sz="1300" b="1" i="0" u="none" strike="noStrike" cap="none">
              <a:solidFill>
                <a:schemeClr val="dk1"/>
              </a:solidFill>
            </a:endParaRPr>
          </a:p>
        </p:txBody>
      </p:sp>
      <p:sp>
        <p:nvSpPr>
          <p:cNvPr id="85" name="Google Shape;85;p15"/>
          <p:cNvSpPr txBox="1"/>
          <p:nvPr/>
        </p:nvSpPr>
        <p:spPr>
          <a:xfrm>
            <a:off x="127050" y="4555175"/>
            <a:ext cx="4016100" cy="392400"/>
          </a:xfrm>
          <a:prstGeom prst="rect">
            <a:avLst/>
          </a:prstGeom>
          <a:noFill/>
          <a:ln>
            <a:noFill/>
          </a:ln>
        </p:spPr>
        <p:txBody>
          <a:bodyPr spcFirstLastPara="1" wrap="square" lIns="68575" tIns="34275" rIns="68575" bIns="34275" anchor="t" anchorCtr="0">
            <a:noAutofit/>
          </a:bodyPr>
          <a:lstStyle/>
          <a:p>
            <a:pPr marL="0" marR="0" lvl="0" indent="0" algn="ctr" rtl="0">
              <a:lnSpc>
                <a:spcPct val="100000"/>
              </a:lnSpc>
              <a:spcBef>
                <a:spcPts val="0"/>
              </a:spcBef>
              <a:spcAft>
                <a:spcPts val="0"/>
              </a:spcAft>
              <a:buClr>
                <a:srgbClr val="000000"/>
              </a:buClr>
              <a:buSzPts val="1100"/>
              <a:buFont typeface="Arial"/>
              <a:buNone/>
            </a:pPr>
            <a:r>
              <a:rPr lang="en" sz="1300" b="1" i="0" u="none" strike="noStrike" cap="none">
                <a:solidFill>
                  <a:schemeClr val="dk1"/>
                </a:solidFill>
                <a:latin typeface="Gill Sans"/>
                <a:ea typeface="Gill Sans"/>
                <a:cs typeface="Gill Sans"/>
                <a:sym typeface="Gill Sans"/>
              </a:rPr>
              <a:t>British Hawker Hurricane, the most numerous of the fighter planes used in the Battle of Britain</a:t>
            </a:r>
            <a:endParaRPr sz="1300" b="1" i="0" u="none" strike="noStrike" cap="none">
              <a:solidFill>
                <a:schemeClr val="dk1"/>
              </a:solidFill>
            </a:endParaRPr>
          </a:p>
        </p:txBody>
      </p:sp>
      <p:sp>
        <p:nvSpPr>
          <p:cNvPr id="86" name="Google Shape;86;p15"/>
          <p:cNvSpPr txBox="1"/>
          <p:nvPr/>
        </p:nvSpPr>
        <p:spPr>
          <a:xfrm>
            <a:off x="4968025" y="4320200"/>
            <a:ext cx="4062000" cy="492000"/>
          </a:xfrm>
          <a:prstGeom prst="rect">
            <a:avLst/>
          </a:prstGeom>
          <a:noFill/>
          <a:ln>
            <a:noFill/>
          </a:ln>
        </p:spPr>
        <p:txBody>
          <a:bodyPr spcFirstLastPara="1" wrap="square" lIns="68575" tIns="34275" rIns="68575" bIns="34275" anchor="t" anchorCtr="0">
            <a:noAutofit/>
          </a:bodyPr>
          <a:lstStyle/>
          <a:p>
            <a:pPr marL="0" marR="0" lvl="0" indent="0" algn="ctr" rtl="0">
              <a:lnSpc>
                <a:spcPct val="100000"/>
              </a:lnSpc>
              <a:spcBef>
                <a:spcPts val="0"/>
              </a:spcBef>
              <a:spcAft>
                <a:spcPts val="0"/>
              </a:spcAft>
              <a:buClr>
                <a:srgbClr val="000000"/>
              </a:buClr>
              <a:buSzPts val="1100"/>
              <a:buFont typeface="Arial"/>
              <a:buNone/>
            </a:pPr>
            <a:r>
              <a:rPr lang="en" sz="1300" b="1" i="0" u="none" strike="noStrike" cap="none">
                <a:solidFill>
                  <a:schemeClr val="dk1"/>
                </a:solidFill>
                <a:latin typeface="Gill Sans"/>
                <a:ea typeface="Gill Sans"/>
                <a:cs typeface="Gill Sans"/>
                <a:sym typeface="Gill Sans"/>
              </a:rPr>
              <a:t>British Supermarine Spitfire Mk 1 – the most famous of the British fighter planes used in the Battle of Britain</a:t>
            </a:r>
            <a:endParaRPr sz="1300" b="1" i="0" u="none" strike="noStrike" cap="none">
              <a:solidFill>
                <a:schemeClr val="dk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16"/>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600"/>
              <a:t>Hitler vs. The Soviet Union</a:t>
            </a:r>
            <a:endParaRPr sz="3600"/>
          </a:p>
        </p:txBody>
      </p:sp>
      <p:sp>
        <p:nvSpPr>
          <p:cNvPr id="92" name="Google Shape;92;p16"/>
          <p:cNvSpPr txBox="1">
            <a:spLocks noGrp="1"/>
          </p:cNvSpPr>
          <p:nvPr>
            <p:ph type="body" idx="2"/>
          </p:nvPr>
        </p:nvSpPr>
        <p:spPr>
          <a:xfrm>
            <a:off x="3945300" y="1081075"/>
            <a:ext cx="5198700" cy="4062300"/>
          </a:xfrm>
          <a:prstGeom prst="rect">
            <a:avLst/>
          </a:prstGeom>
        </p:spPr>
        <p:txBody>
          <a:bodyPr spcFirstLastPara="1" wrap="square" lIns="91425" tIns="91425" rIns="91425" bIns="91425" anchor="t" anchorCtr="0">
            <a:normAutofit fontScale="92500" lnSpcReduction="10000"/>
          </a:bodyPr>
          <a:lstStyle/>
          <a:p>
            <a:pPr marL="457200" lvl="0" indent="-346075" algn="l" rtl="0">
              <a:spcBef>
                <a:spcPts val="0"/>
              </a:spcBef>
              <a:spcAft>
                <a:spcPts val="0"/>
              </a:spcAft>
              <a:buSzPct val="100000"/>
              <a:buChar char="●"/>
            </a:pPr>
            <a:r>
              <a:rPr lang="en" sz="2000"/>
              <a:t>In 1941, Hitler broke the “Non-</a:t>
            </a:r>
            <a:r>
              <a:rPr lang="en" sz="2000" b="1" i="1" u="sng">
                <a:solidFill>
                  <a:srgbClr val="FF0000"/>
                </a:solidFill>
              </a:rPr>
              <a:t>Aggression</a:t>
            </a:r>
            <a:r>
              <a:rPr lang="en" sz="2000"/>
              <a:t> Pact” (</a:t>
            </a:r>
            <a:r>
              <a:rPr lang="en" sz="2000" b="1"/>
              <a:t>agreement between Germany and Russia that they would not invade each other</a:t>
            </a:r>
            <a:r>
              <a:rPr lang="en" sz="2000"/>
              <a:t>) with Stalin and invaded the Soviet Union</a:t>
            </a:r>
            <a:endParaRPr sz="2000"/>
          </a:p>
          <a:p>
            <a:pPr marL="457200" lvl="0" indent="-346075" algn="l" rtl="0">
              <a:spcBef>
                <a:spcPts val="0"/>
              </a:spcBef>
              <a:spcAft>
                <a:spcPts val="0"/>
              </a:spcAft>
              <a:buSzPct val="100000"/>
              <a:buChar char="●"/>
            </a:pPr>
            <a:r>
              <a:rPr lang="en" sz="2000"/>
              <a:t>Hitler needed </a:t>
            </a:r>
            <a:r>
              <a:rPr lang="en" sz="2000" b="1" i="1" u="sng">
                <a:solidFill>
                  <a:srgbClr val="FF0000"/>
                </a:solidFill>
              </a:rPr>
              <a:t>oil</a:t>
            </a:r>
            <a:r>
              <a:rPr lang="en" sz="2000"/>
              <a:t> - he decided to invade the city of Stalingrad (now called Volgograd)</a:t>
            </a:r>
            <a:endParaRPr sz="2000"/>
          </a:p>
          <a:p>
            <a:pPr marL="457200" lvl="0" indent="-346075" algn="l" rtl="0">
              <a:spcBef>
                <a:spcPts val="0"/>
              </a:spcBef>
              <a:spcAft>
                <a:spcPts val="0"/>
              </a:spcAft>
              <a:buSzPct val="100000"/>
              <a:buChar char="●"/>
            </a:pPr>
            <a:r>
              <a:rPr lang="en" sz="2000"/>
              <a:t>The battle lasted until 1943 - was one of the bloodiest battles in the history of the world</a:t>
            </a:r>
            <a:endParaRPr sz="2000"/>
          </a:p>
          <a:p>
            <a:pPr marL="914400" lvl="1" indent="-346075" algn="l" rtl="0">
              <a:spcBef>
                <a:spcPts val="0"/>
              </a:spcBef>
              <a:spcAft>
                <a:spcPts val="0"/>
              </a:spcAft>
              <a:buSzPct val="100000"/>
              <a:buChar char="○"/>
            </a:pPr>
            <a:r>
              <a:rPr lang="en" sz="2000"/>
              <a:t>Both sides lost over 1 million lives</a:t>
            </a:r>
            <a:endParaRPr sz="2000"/>
          </a:p>
          <a:p>
            <a:pPr marL="457200" lvl="0" indent="-346075" algn="l" rtl="0">
              <a:spcBef>
                <a:spcPts val="0"/>
              </a:spcBef>
              <a:spcAft>
                <a:spcPts val="0"/>
              </a:spcAft>
              <a:buSzPct val="100000"/>
              <a:buChar char="●"/>
            </a:pPr>
            <a:r>
              <a:rPr lang="en" sz="2000"/>
              <a:t>In the end, the Soviet Union </a:t>
            </a:r>
            <a:r>
              <a:rPr lang="en" sz="2000" b="1" i="1" u="sng">
                <a:solidFill>
                  <a:srgbClr val="FF0000"/>
                </a:solidFill>
              </a:rPr>
              <a:t>won</a:t>
            </a:r>
            <a:r>
              <a:rPr lang="en" sz="2000"/>
              <a:t> - </a:t>
            </a:r>
            <a:r>
              <a:rPr lang="en" sz="2000" b="1"/>
              <a:t>HUGE victory</a:t>
            </a:r>
            <a:r>
              <a:rPr lang="en" sz="2000"/>
              <a:t> and the real turning point in the war in Europe</a:t>
            </a:r>
            <a:endParaRPr sz="2000"/>
          </a:p>
        </p:txBody>
      </p:sp>
      <p:pic>
        <p:nvPicPr>
          <p:cNvPr id="93" name="Google Shape;93;p16" descr="The Battle of Stalingrad. Patriotism soaked in the blood of… | by Patrick  Hollis | Medium"/>
          <p:cNvPicPr preferRelativeResize="0"/>
          <p:nvPr/>
        </p:nvPicPr>
        <p:blipFill rotWithShape="1">
          <a:blip r:embed="rId3">
            <a:alphaModFix/>
          </a:blip>
          <a:srcRect/>
          <a:stretch/>
        </p:blipFill>
        <p:spPr>
          <a:xfrm>
            <a:off x="163375" y="1376275"/>
            <a:ext cx="3781925" cy="1576701"/>
          </a:xfrm>
          <a:prstGeom prst="rect">
            <a:avLst/>
          </a:prstGeom>
          <a:noFill/>
          <a:ln w="9525" cap="flat" cmpd="sng">
            <a:solidFill>
              <a:srgbClr val="000000"/>
            </a:solidFill>
            <a:prstDash val="solid"/>
            <a:round/>
            <a:headEnd type="none" w="sm" len="sm"/>
            <a:tailEnd type="none" w="sm" len="sm"/>
          </a:ln>
        </p:spPr>
      </p:pic>
      <p:pic>
        <p:nvPicPr>
          <p:cNvPr id="94" name="Google Shape;94;p16" descr="On This Day – End of Battle of Stalingrad | All About History"/>
          <p:cNvPicPr preferRelativeResize="0"/>
          <p:nvPr/>
        </p:nvPicPr>
        <p:blipFill rotWithShape="1">
          <a:blip r:embed="rId4">
            <a:alphaModFix/>
          </a:blip>
          <a:srcRect/>
          <a:stretch/>
        </p:blipFill>
        <p:spPr>
          <a:xfrm>
            <a:off x="163375" y="3108050"/>
            <a:ext cx="3781926" cy="1936675"/>
          </a:xfrm>
          <a:prstGeom prst="rect">
            <a:avLst/>
          </a:prstGeom>
          <a:noFill/>
          <a:ln w="9525" cap="flat" cmpd="sng">
            <a:solidFill>
              <a:srgbClr val="000000"/>
            </a:solidFill>
            <a:prstDash val="solid"/>
            <a:round/>
            <a:headEnd type="none" w="sm" len="sm"/>
            <a:tailEnd type="none" w="sm" len="sm"/>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17"/>
          <p:cNvSpPr txBox="1">
            <a:spLocks noGrp="1"/>
          </p:cNvSpPr>
          <p:nvPr>
            <p:ph type="title"/>
          </p:nvPr>
        </p:nvSpPr>
        <p:spPr>
          <a:xfrm>
            <a:off x="480750" y="1764950"/>
            <a:ext cx="8222100" cy="907500"/>
          </a:xfrm>
          <a:prstGeom prst="rect">
            <a:avLst/>
          </a:prstGeom>
        </p:spPr>
        <p:txBody>
          <a:bodyPr spcFirstLastPara="1" wrap="square" lIns="91425" tIns="91425" rIns="91425" bIns="91425" anchor="b" anchorCtr="0">
            <a:normAutofit fontScale="90000"/>
          </a:bodyPr>
          <a:lstStyle/>
          <a:p>
            <a:pPr marL="0" lvl="0" indent="0" algn="ctr" rtl="0">
              <a:spcBef>
                <a:spcPts val="0"/>
              </a:spcBef>
              <a:spcAft>
                <a:spcPts val="0"/>
              </a:spcAft>
              <a:buNone/>
            </a:pPr>
            <a:r>
              <a:rPr lang="en"/>
              <a:t>Allied Strategy in Africa &amp; Europe</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pic>
        <p:nvPicPr>
          <p:cNvPr id="104" name="Google Shape;104;p18"/>
          <p:cNvPicPr preferRelativeResize="0"/>
          <p:nvPr/>
        </p:nvPicPr>
        <p:blipFill rotWithShape="1">
          <a:blip r:embed="rId3">
            <a:alphaModFix/>
          </a:blip>
          <a:srcRect/>
          <a:stretch/>
        </p:blipFill>
        <p:spPr>
          <a:xfrm>
            <a:off x="0" y="0"/>
            <a:ext cx="9144000" cy="5143499"/>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19"/>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600"/>
              <a:t>Stalin &amp; The Soviet Union</a:t>
            </a:r>
            <a:endParaRPr sz="3600"/>
          </a:p>
        </p:txBody>
      </p:sp>
      <p:sp>
        <p:nvSpPr>
          <p:cNvPr id="110" name="Google Shape;110;p19"/>
          <p:cNvSpPr txBox="1">
            <a:spLocks noGrp="1"/>
          </p:cNvSpPr>
          <p:nvPr>
            <p:ph type="body" idx="1"/>
          </p:nvPr>
        </p:nvSpPr>
        <p:spPr>
          <a:xfrm>
            <a:off x="0" y="1261250"/>
            <a:ext cx="4999800" cy="3882300"/>
          </a:xfrm>
          <a:prstGeom prst="rect">
            <a:avLst/>
          </a:prstGeom>
        </p:spPr>
        <p:txBody>
          <a:bodyPr spcFirstLastPara="1" wrap="square" lIns="91425" tIns="91425" rIns="91425" bIns="91425" anchor="t" anchorCtr="0">
            <a:normAutofit fontScale="92500" lnSpcReduction="10000"/>
          </a:bodyPr>
          <a:lstStyle/>
          <a:p>
            <a:pPr marL="457200" lvl="0" indent="-346075" algn="l" rtl="0">
              <a:spcBef>
                <a:spcPts val="0"/>
              </a:spcBef>
              <a:spcAft>
                <a:spcPts val="0"/>
              </a:spcAft>
              <a:buSzPct val="100000"/>
              <a:buChar char="●"/>
            </a:pPr>
            <a:r>
              <a:rPr lang="en" sz="2000"/>
              <a:t>Wanted Great Britain and U.S. to </a:t>
            </a:r>
            <a:r>
              <a:rPr lang="en" sz="2000" b="1" i="1" u="sng">
                <a:solidFill>
                  <a:srgbClr val="FF0000"/>
                </a:solidFill>
              </a:rPr>
              <a:t>attack</a:t>
            </a:r>
            <a:r>
              <a:rPr lang="en" sz="2000"/>
              <a:t> in Europe so Allied forces could “sandwich” Axis powers in Europe “</a:t>
            </a:r>
            <a:r>
              <a:rPr lang="en" sz="2000" b="1" i="1" u="sng">
                <a:solidFill>
                  <a:srgbClr val="FF0000"/>
                </a:solidFill>
              </a:rPr>
              <a:t>open</a:t>
            </a:r>
            <a:r>
              <a:rPr lang="en" sz="2000"/>
              <a:t> the Western Front”</a:t>
            </a:r>
            <a:endParaRPr sz="2000"/>
          </a:p>
          <a:p>
            <a:pPr marL="457200" lvl="0" indent="-346075" algn="l" rtl="0">
              <a:spcBef>
                <a:spcPts val="0"/>
              </a:spcBef>
              <a:spcAft>
                <a:spcPts val="0"/>
              </a:spcAft>
              <a:buSzPct val="100000"/>
              <a:buChar char="●"/>
            </a:pPr>
            <a:r>
              <a:rPr lang="en" sz="2000"/>
              <a:t>Key Leaders:</a:t>
            </a:r>
            <a:endParaRPr sz="2000"/>
          </a:p>
          <a:p>
            <a:pPr marL="914400" lvl="1" indent="-346075" algn="l" rtl="0">
              <a:spcBef>
                <a:spcPts val="0"/>
              </a:spcBef>
              <a:spcAft>
                <a:spcPts val="0"/>
              </a:spcAft>
              <a:buSzPct val="100000"/>
              <a:buChar char="○"/>
            </a:pPr>
            <a:r>
              <a:rPr lang="en" sz="2000" b="1" u="sng"/>
              <a:t>D. Eisenhower</a:t>
            </a:r>
            <a:r>
              <a:rPr lang="en" sz="2000"/>
              <a:t>: Supreme Commander of the Allied forces in Europe</a:t>
            </a:r>
            <a:endParaRPr sz="2000"/>
          </a:p>
          <a:p>
            <a:pPr marL="914400" lvl="1" indent="-346075" algn="l" rtl="0">
              <a:spcBef>
                <a:spcPts val="0"/>
              </a:spcBef>
              <a:spcAft>
                <a:spcPts val="0"/>
              </a:spcAft>
              <a:buSzPct val="100000"/>
              <a:buChar char="○"/>
            </a:pPr>
            <a:r>
              <a:rPr lang="en" sz="2000" b="1" u="sng"/>
              <a:t>George Patton</a:t>
            </a:r>
            <a:r>
              <a:rPr lang="en" sz="2000"/>
              <a:t>: General who expertly used tanks to liberate Africa, crush Italy, and eventually break through the German line → KEY to winning the war</a:t>
            </a:r>
            <a:endParaRPr sz="2000"/>
          </a:p>
        </p:txBody>
      </p:sp>
      <p:pic>
        <p:nvPicPr>
          <p:cNvPr id="111" name="Google Shape;111;p19"/>
          <p:cNvPicPr preferRelativeResize="0"/>
          <p:nvPr/>
        </p:nvPicPr>
        <p:blipFill rotWithShape="1">
          <a:blip r:embed="rId3">
            <a:alphaModFix/>
          </a:blip>
          <a:srcRect/>
          <a:stretch/>
        </p:blipFill>
        <p:spPr>
          <a:xfrm>
            <a:off x="5180100" y="1170325"/>
            <a:ext cx="3882501" cy="2802876"/>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pic>
        <p:nvPicPr>
          <p:cNvPr id="116" name="Google Shape;116;p20"/>
          <p:cNvPicPr preferRelativeResize="0"/>
          <p:nvPr/>
        </p:nvPicPr>
        <p:blipFill rotWithShape="1">
          <a:blip r:embed="rId3">
            <a:alphaModFix/>
          </a:blip>
          <a:srcRect/>
          <a:stretch/>
        </p:blipFill>
        <p:spPr>
          <a:xfrm>
            <a:off x="237675" y="115075"/>
            <a:ext cx="8530450" cy="49318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21"/>
          <p:cNvSpPr txBox="1">
            <a:spLocks noGrp="1"/>
          </p:cNvSpPr>
          <p:nvPr>
            <p:ph type="title"/>
          </p:nvPr>
        </p:nvSpPr>
        <p:spPr>
          <a:xfrm>
            <a:off x="122800" y="341650"/>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600"/>
              <a:t>Africa &amp; Sicily: The Allies Attack</a:t>
            </a:r>
            <a:endParaRPr sz="3600"/>
          </a:p>
        </p:txBody>
      </p:sp>
      <p:sp>
        <p:nvSpPr>
          <p:cNvPr id="122" name="Google Shape;122;p21"/>
          <p:cNvSpPr txBox="1">
            <a:spLocks noGrp="1"/>
          </p:cNvSpPr>
          <p:nvPr>
            <p:ph type="body" idx="2"/>
          </p:nvPr>
        </p:nvSpPr>
        <p:spPr>
          <a:xfrm>
            <a:off x="4008350" y="1167325"/>
            <a:ext cx="5054100" cy="3796500"/>
          </a:xfrm>
          <a:prstGeom prst="rect">
            <a:avLst/>
          </a:prstGeom>
        </p:spPr>
        <p:txBody>
          <a:bodyPr spcFirstLastPara="1" wrap="square" lIns="91425" tIns="91425" rIns="91425" bIns="91425" anchor="t" anchorCtr="0">
            <a:normAutofit fontScale="92500"/>
          </a:bodyPr>
          <a:lstStyle/>
          <a:p>
            <a:pPr marL="457200" lvl="0" indent="-346075" algn="l" rtl="0">
              <a:spcBef>
                <a:spcPts val="0"/>
              </a:spcBef>
              <a:spcAft>
                <a:spcPts val="0"/>
              </a:spcAft>
              <a:buSzPct val="100000"/>
              <a:buChar char="●"/>
            </a:pPr>
            <a:r>
              <a:rPr lang="en" sz="2000"/>
              <a:t>Our chosen strategy:</a:t>
            </a:r>
            <a:endParaRPr sz="2000"/>
          </a:p>
          <a:p>
            <a:pPr marL="914400" lvl="1" indent="-346075" algn="l" rtl="0">
              <a:spcBef>
                <a:spcPts val="0"/>
              </a:spcBef>
              <a:spcAft>
                <a:spcPts val="0"/>
              </a:spcAft>
              <a:buSzPct val="100000"/>
              <a:buChar char="○"/>
            </a:pPr>
            <a:r>
              <a:rPr lang="en" sz="2000" b="1"/>
              <a:t>Remove Italy and Germany from</a:t>
            </a:r>
            <a:r>
              <a:rPr lang="en" sz="2000"/>
              <a:t> </a:t>
            </a:r>
            <a:r>
              <a:rPr lang="en" sz="2000" b="1" i="1" u="sng">
                <a:solidFill>
                  <a:srgbClr val="FF0000"/>
                </a:solidFill>
              </a:rPr>
              <a:t>Africa</a:t>
            </a:r>
            <a:endParaRPr sz="2000" b="1" i="1" u="sng">
              <a:solidFill>
                <a:srgbClr val="FF0000"/>
              </a:solidFill>
            </a:endParaRPr>
          </a:p>
          <a:p>
            <a:pPr marL="914400" lvl="1" indent="-346075" algn="l" rtl="0">
              <a:spcBef>
                <a:spcPts val="0"/>
              </a:spcBef>
              <a:spcAft>
                <a:spcPts val="0"/>
              </a:spcAft>
              <a:buSzPct val="100000"/>
              <a:buChar char="○"/>
            </a:pPr>
            <a:r>
              <a:rPr lang="en" sz="2000"/>
              <a:t>Go through the Mediterranean to take out Italy, then focus on Germany</a:t>
            </a:r>
            <a:endParaRPr sz="2000"/>
          </a:p>
          <a:p>
            <a:pPr marL="457200" lvl="0" indent="-346075" algn="l" rtl="0">
              <a:spcBef>
                <a:spcPts val="0"/>
              </a:spcBef>
              <a:spcAft>
                <a:spcPts val="0"/>
              </a:spcAft>
              <a:buSzPct val="100000"/>
              <a:buChar char="●"/>
            </a:pPr>
            <a:r>
              <a:rPr lang="en" sz="2000"/>
              <a:t>Allies move into Africa then Italy by capturing </a:t>
            </a:r>
            <a:r>
              <a:rPr lang="en" sz="2000" b="1" i="1" u="sng">
                <a:solidFill>
                  <a:srgbClr val="FF0000"/>
                </a:solidFill>
              </a:rPr>
              <a:t>Sicily</a:t>
            </a:r>
            <a:r>
              <a:rPr lang="en" sz="2000"/>
              <a:t>, helping the king to </a:t>
            </a:r>
            <a:r>
              <a:rPr lang="en" sz="2000" b="1" i="1" u="sng">
                <a:solidFill>
                  <a:srgbClr val="FF0000"/>
                </a:solidFill>
              </a:rPr>
              <a:t>overthrow</a:t>
            </a:r>
            <a:r>
              <a:rPr lang="en" sz="2000"/>
              <a:t> Mussolini</a:t>
            </a:r>
            <a:endParaRPr sz="2000"/>
          </a:p>
          <a:p>
            <a:pPr marL="457200" lvl="0" indent="-346075" algn="l" rtl="0">
              <a:spcBef>
                <a:spcPts val="0"/>
              </a:spcBef>
              <a:spcAft>
                <a:spcPts val="0"/>
              </a:spcAft>
              <a:buSzPct val="100000"/>
              <a:buChar char="●"/>
            </a:pPr>
            <a:r>
              <a:rPr lang="en" sz="2000"/>
              <a:t>Hitler then seized Italy and dug in to fight</a:t>
            </a:r>
            <a:endParaRPr sz="2000"/>
          </a:p>
          <a:p>
            <a:pPr marL="457200" lvl="0" indent="-346075" algn="l" rtl="0">
              <a:spcBef>
                <a:spcPts val="0"/>
              </a:spcBef>
              <a:spcAft>
                <a:spcPts val="0"/>
              </a:spcAft>
              <a:buSzPct val="100000"/>
              <a:buChar char="●"/>
            </a:pPr>
            <a:r>
              <a:rPr lang="en" sz="2000"/>
              <a:t>The Allies’ </a:t>
            </a:r>
            <a:r>
              <a:rPr lang="en" sz="2000" b="1" i="1" u="sng">
                <a:solidFill>
                  <a:srgbClr val="FF0000"/>
                </a:solidFill>
              </a:rPr>
              <a:t>advanced</a:t>
            </a:r>
            <a:r>
              <a:rPr lang="en" sz="2000"/>
              <a:t> through Italy - it was slow and bloody</a:t>
            </a:r>
            <a:endParaRPr sz="2000"/>
          </a:p>
        </p:txBody>
      </p:sp>
      <p:pic>
        <p:nvPicPr>
          <p:cNvPr id="123" name="Google Shape;123;p21"/>
          <p:cNvPicPr preferRelativeResize="0"/>
          <p:nvPr/>
        </p:nvPicPr>
        <p:blipFill>
          <a:blip r:embed="rId3">
            <a:alphaModFix/>
          </a:blip>
          <a:stretch>
            <a:fillRect/>
          </a:stretch>
        </p:blipFill>
        <p:spPr>
          <a:xfrm>
            <a:off x="122800" y="1575725"/>
            <a:ext cx="3137400" cy="1396975"/>
          </a:xfrm>
          <a:prstGeom prst="rect">
            <a:avLst/>
          </a:prstGeom>
          <a:noFill/>
          <a:ln>
            <a:noFill/>
          </a:ln>
        </p:spPr>
      </p:pic>
      <p:pic>
        <p:nvPicPr>
          <p:cNvPr id="124" name="Google Shape;124;p21"/>
          <p:cNvPicPr preferRelativeResize="0"/>
          <p:nvPr/>
        </p:nvPicPr>
        <p:blipFill>
          <a:blip r:embed="rId4">
            <a:alphaModFix/>
          </a:blip>
          <a:stretch>
            <a:fillRect/>
          </a:stretch>
        </p:blipFill>
        <p:spPr>
          <a:xfrm>
            <a:off x="122800" y="3129125"/>
            <a:ext cx="3256575" cy="1918000"/>
          </a:xfrm>
          <a:prstGeom prst="rect">
            <a:avLst/>
          </a:prstGeom>
          <a:noFill/>
          <a:ln>
            <a:noFill/>
          </a:ln>
        </p:spPr>
      </p:pic>
    </p:spTree>
  </p:cSld>
  <p:clrMapOvr>
    <a:masterClrMapping/>
  </p:clrMapOvr>
</p:sld>
</file>

<file path=ppt/theme/theme1.xml><?xml version="1.0" encoding="utf-8"?>
<a:theme xmlns:a="http://schemas.openxmlformats.org/drawingml/2006/main" name="Marina">
  <a:themeElements>
    <a:clrScheme name="Marina">
      <a:dk1>
        <a:srgbClr val="FFFFFF"/>
      </a:dk1>
      <a:lt1>
        <a:srgbClr val="00517C"/>
      </a:lt1>
      <a:dk2>
        <a:srgbClr val="004065"/>
      </a:dk2>
      <a:lt2>
        <a:srgbClr val="CFD8DC"/>
      </a:lt2>
      <a:accent1>
        <a:srgbClr val="0277BD"/>
      </a:accent1>
      <a:accent2>
        <a:srgbClr val="558B2F"/>
      </a:accent2>
      <a:accent3>
        <a:srgbClr val="009688"/>
      </a:accent3>
      <a:accent4>
        <a:srgbClr val="039BE5"/>
      </a:accent4>
      <a:accent5>
        <a:srgbClr val="8BC34A"/>
      </a:accent5>
      <a:accent6>
        <a:srgbClr val="FFEB38"/>
      </a:accent6>
      <a:hlink>
        <a:srgbClr val="8BC34A"/>
      </a:hlink>
      <a:folHlink>
        <a:srgbClr val="8BC34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1000</Words>
  <Application>Microsoft Office PowerPoint</Application>
  <PresentationFormat>On-screen Show (16:9)</PresentationFormat>
  <Paragraphs>78</Paragraphs>
  <Slides>21</Slides>
  <Notes>21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Gill Sans</vt:lpstr>
      <vt:lpstr>Roboto</vt:lpstr>
      <vt:lpstr>Arial</vt:lpstr>
      <vt:lpstr>Roboto Slab</vt:lpstr>
      <vt:lpstr>Marina</vt:lpstr>
      <vt:lpstr>World War II: Allied Strategy in Africa &amp; Europe</vt:lpstr>
      <vt:lpstr>Battle of Britain</vt:lpstr>
      <vt:lpstr>PowerPoint Presentation</vt:lpstr>
      <vt:lpstr>Hitler vs. The Soviet Union</vt:lpstr>
      <vt:lpstr>Allied Strategy in Africa &amp; Europe</vt:lpstr>
      <vt:lpstr>PowerPoint Presentation</vt:lpstr>
      <vt:lpstr>Stalin &amp; The Soviet Union</vt:lpstr>
      <vt:lpstr>PowerPoint Presentation</vt:lpstr>
      <vt:lpstr>Africa &amp; Sicily: The Allies Attack</vt:lpstr>
      <vt:lpstr>D-Day: June 6, 1944</vt:lpstr>
      <vt:lpstr>PowerPoint Presentation</vt:lpstr>
      <vt:lpstr>PowerPoint Presentation</vt:lpstr>
      <vt:lpstr>Battle of the Bulge</vt:lpstr>
      <vt:lpstr>PowerPoint Presentation</vt:lpstr>
      <vt:lpstr>Yalta Conference</vt:lpstr>
      <vt:lpstr>PowerPoint Presentation</vt:lpstr>
      <vt:lpstr>PowerPoint Presentation</vt:lpstr>
      <vt:lpstr>Race to Berlin</vt:lpstr>
      <vt:lpstr>PowerPoint Presentation</vt:lpstr>
      <vt:lpstr>Germany Surrenders</vt:lpstr>
      <vt:lpstr>The United Nations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World War II: Allied Strategy in Africa &amp; Europe</dc:title>
  <dc:creator>Greg Scott</dc:creator>
  <cp:lastModifiedBy>Greg Scott</cp:lastModifiedBy>
  <cp:revision>1</cp:revision>
  <dcterms:modified xsi:type="dcterms:W3CDTF">2023-11-28T14:32:37Z</dcterms:modified>
</cp:coreProperties>
</file>