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roxima Nova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1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a819cfc855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a819cfc855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a819cfc85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a819cfc85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c8bfe55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cc8bfe55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cc8bfe552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cc8bfe552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a819cfc85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1a819cfc85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a819cfc85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a819cfc85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a819cfc85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a819cfc85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ce3c6955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ce3c6955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a819cfc85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a819cfc85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a819cfc855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a819cfc855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a819cfc85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a819cfc855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a819cfc855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a819cfc855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Q9G16kYXu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TbYFoG0DYt5-KmSS2LNtMzK_DrjkI7RS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 War II: The Holocaust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8: WWII #2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17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Extermination Camps:</a:t>
            </a:r>
            <a:endParaRPr sz="3600"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48660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 of the “</a:t>
            </a:r>
            <a:r>
              <a:rPr lang="en" sz="2000" b="1" i="1" u="sng"/>
              <a:t>Final Solution to the Jewish Question</a:t>
            </a:r>
            <a:r>
              <a:rPr lang="en" sz="2000"/>
              <a:t>” starting in 1942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sole purpose of these camps was to </a:t>
            </a:r>
            <a:r>
              <a:rPr lang="en" sz="2000" b="1" i="1" u="sng">
                <a:solidFill>
                  <a:srgbClr val="FF0000"/>
                </a:solidFill>
              </a:rPr>
              <a:t>kill</a:t>
            </a:r>
            <a:r>
              <a:rPr lang="en" sz="2000"/>
              <a:t> as many Jews as possible and as </a:t>
            </a:r>
            <a:r>
              <a:rPr lang="en" sz="2000" b="1" i="1" u="sng">
                <a:solidFill>
                  <a:srgbClr val="FF0000"/>
                </a:solidFill>
              </a:rPr>
              <a:t>fast</a:t>
            </a:r>
            <a:r>
              <a:rPr lang="en" sz="2000"/>
              <a:t> as possible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By the end of the war, there were 8 of these camps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ultimate result of the Nazi’s practice of </a:t>
            </a:r>
            <a:r>
              <a:rPr lang="en" sz="2000" b="1" i="1" u="sng">
                <a:solidFill>
                  <a:srgbClr val="FF0000"/>
                </a:solidFill>
              </a:rPr>
              <a:t>genocide</a:t>
            </a:r>
            <a:r>
              <a:rPr lang="en" sz="2000"/>
              <a:t>: </a:t>
            </a:r>
            <a:r>
              <a:rPr lang="en" sz="2000">
                <a:highlight>
                  <a:srgbClr val="FFFF00"/>
                </a:highlight>
              </a:rPr>
              <a:t>6 million Jews died</a:t>
            </a:r>
            <a:r>
              <a:rPr lang="en" sz="2000"/>
              <a:t> and the Jewish population decreased.</a:t>
            </a:r>
            <a:endParaRPr sz="2000"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5175" y="1205275"/>
            <a:ext cx="2386850" cy="3817275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22" descr="Creation of extermination camps, 1941 -1942 – The Holocaust Explained:  Designed for schools"/>
          <p:cNvPicPr preferRelativeResize="0"/>
          <p:nvPr/>
        </p:nvPicPr>
        <p:blipFill rotWithShape="1">
          <a:blip r:embed="rId4">
            <a:alphaModFix/>
          </a:blip>
          <a:srcRect l="10055" r="10705"/>
          <a:stretch/>
        </p:blipFill>
        <p:spPr>
          <a:xfrm>
            <a:off x="7431200" y="1152475"/>
            <a:ext cx="1642850" cy="16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 descr="The man who survived eight Nazi death camps - BBC Ne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1200" y="2932575"/>
            <a:ext cx="1642850" cy="20899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 " title="Band Of Brothers Concentration Camp Cli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title="Copy of Holocaust onl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Holocaust ID Activity</a:t>
            </a:r>
            <a:endParaRPr sz="3600"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145600" y="1152475"/>
            <a:ext cx="8809200" cy="37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 will each receive an individual person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 will have to read their biography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Only answer questions 1-6 </a:t>
            </a:r>
            <a:r>
              <a:rPr lang="en" sz="2000" b="1"/>
              <a:t>on a separate sheet of paper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Lastly, I will give you an envelope with your fate inside of it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Answer the 2 remaining questions on the handout.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 i="1" u="sng"/>
              <a:t>*Please be respectful and keep all inappropriate or rude comments to yourself*</a:t>
            </a:r>
            <a:endParaRPr sz="2000" b="1" i="1" u="sng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Turn in the paper you answered the questions on as well as the envelope and complete the Dictators/Leaders of WWII Biographical Profiles </a:t>
            </a:r>
            <a:r>
              <a:rPr lang="en" sz="2000" b="1"/>
              <a:t>(both assignments are grades)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know about the Holocaust?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Write down what you know in the box in your notes.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7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Holocaust</a:t>
            </a:r>
            <a:endParaRPr sz="360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94675" y="824325"/>
            <a:ext cx="5416200" cy="4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 the 1930s, Hitler and the Nazis made </a:t>
            </a:r>
            <a:r>
              <a:rPr lang="en" sz="1900" b="1" i="1">
                <a:solidFill>
                  <a:schemeClr val="dk1"/>
                </a:solidFill>
              </a:rPr>
              <a:t>anti-Semitism</a:t>
            </a:r>
            <a:r>
              <a:rPr lang="en" sz="1900">
                <a:solidFill>
                  <a:schemeClr val="dk1"/>
                </a:solidFill>
              </a:rPr>
              <a:t> </a:t>
            </a:r>
            <a:r>
              <a:rPr lang="en" sz="1900"/>
              <a:t>(</a:t>
            </a:r>
            <a:r>
              <a:rPr lang="en" sz="1900" b="1" i="1" u="sng">
                <a:solidFill>
                  <a:srgbClr val="FF0000"/>
                </a:solidFill>
              </a:rPr>
              <a:t>hatred</a:t>
            </a:r>
            <a:r>
              <a:rPr lang="en" sz="1900"/>
              <a:t> </a:t>
            </a:r>
            <a:r>
              <a:rPr lang="en" sz="1900" b="1"/>
              <a:t>of Jews and Arabs</a:t>
            </a:r>
            <a:r>
              <a:rPr lang="en" sz="1900"/>
              <a:t>) a </a:t>
            </a:r>
            <a:r>
              <a:rPr lang="en" sz="1900" b="1">
                <a:solidFill>
                  <a:schemeClr val="dk1"/>
                </a:solidFill>
              </a:rPr>
              <a:t>center point</a:t>
            </a:r>
            <a:r>
              <a:rPr lang="en" sz="1900"/>
              <a:t> </a:t>
            </a:r>
            <a:r>
              <a:rPr lang="en" sz="1900" b="1"/>
              <a:t>of their campaign to control </a:t>
            </a:r>
            <a:r>
              <a:rPr lang="en" sz="1900" b="1" i="1" u="sng">
                <a:solidFill>
                  <a:srgbClr val="FF0000"/>
                </a:solidFill>
              </a:rPr>
              <a:t>Germany</a:t>
            </a:r>
            <a:endParaRPr sz="1900" b="1" i="1" u="sng">
              <a:solidFill>
                <a:srgbClr val="FF0000"/>
              </a:solidFill>
            </a:endParaRPr>
          </a:p>
          <a:p>
            <a:pPr marL="457200" lvl="0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How did they succeed in this?</a:t>
            </a:r>
            <a:endParaRPr sz="1900"/>
          </a:p>
          <a:p>
            <a:pPr marL="914400" lvl="1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 b="1"/>
              <a:t>Stirred up hatred of the Jews</a:t>
            </a:r>
            <a:r>
              <a:rPr lang="en" sz="1900"/>
              <a:t> partially in order → </a:t>
            </a:r>
            <a:r>
              <a:rPr lang="en" sz="1900" b="1"/>
              <a:t>gave Germans a common enemy</a:t>
            </a:r>
            <a:endParaRPr sz="1900" b="1"/>
          </a:p>
          <a:p>
            <a:pPr marL="914400" lvl="1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Hitler also </a:t>
            </a:r>
            <a:r>
              <a:rPr lang="en" sz="1900" b="1"/>
              <a:t>hoped to create</a:t>
            </a:r>
            <a:r>
              <a:rPr lang="en" sz="1900"/>
              <a:t> </a:t>
            </a:r>
            <a:r>
              <a:rPr lang="en" sz="1900" b="1"/>
              <a:t>a unified Germany</a:t>
            </a:r>
            <a:r>
              <a:rPr lang="en" sz="1900"/>
              <a:t> in which </a:t>
            </a:r>
            <a:r>
              <a:rPr lang="en" sz="1900" b="1"/>
              <a:t>all people would be of similar mind and body</a:t>
            </a:r>
            <a:endParaRPr sz="1900" b="1"/>
          </a:p>
          <a:p>
            <a:pPr marL="914400" lvl="1" indent="-349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This meant getting </a:t>
            </a:r>
            <a:r>
              <a:rPr lang="en" sz="1900" b="1"/>
              <a:t>rid of people like the Jews</a:t>
            </a:r>
            <a:r>
              <a:rPr lang="en" sz="1900"/>
              <a:t>, either by </a:t>
            </a:r>
            <a:r>
              <a:rPr lang="en" sz="1900" b="1" i="1" u="sng">
                <a:solidFill>
                  <a:srgbClr val="FF0000"/>
                </a:solidFill>
              </a:rPr>
              <a:t>deportation</a:t>
            </a:r>
            <a:r>
              <a:rPr lang="en" sz="1900"/>
              <a:t>, </a:t>
            </a:r>
            <a:r>
              <a:rPr lang="en" sz="1900" b="1"/>
              <a:t>voluntary emigration, or death</a:t>
            </a:r>
            <a:endParaRPr sz="1900" b="1"/>
          </a:p>
        </p:txBody>
      </p:sp>
      <p:pic>
        <p:nvPicPr>
          <p:cNvPr id="76" name="Google Shape;76;p16" descr="Adolf Hitler: 1930-1933 | The Holocaust Encyclo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225" y="96775"/>
            <a:ext cx="3398425" cy="25200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" name="Google Shape;77;p16" descr="Hitler's disastrous campaign | Claremont McKenna Colle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225" y="2730225"/>
            <a:ext cx="3398425" cy="23289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Hitler Took…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133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Steps Hitler Took:</a:t>
            </a:r>
            <a:endParaRPr sz="360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746050" y="823050"/>
            <a:ext cx="4240200" cy="3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The Holocaust was to greatly </a:t>
            </a:r>
            <a:r>
              <a:rPr lang="en" sz="2000" b="1" i="1" u="sng">
                <a:solidFill>
                  <a:srgbClr val="FF0000"/>
                </a:solidFill>
              </a:rPr>
              <a:t>restrict</a:t>
            </a:r>
            <a:r>
              <a:rPr lang="en" sz="2000"/>
              <a:t> </a:t>
            </a:r>
            <a:r>
              <a:rPr lang="en" sz="2000" b="1"/>
              <a:t>the</a:t>
            </a:r>
            <a:r>
              <a:rPr lang="en" sz="2000"/>
              <a:t> </a:t>
            </a:r>
            <a:r>
              <a:rPr lang="en" sz="2000" b="1"/>
              <a:t>rights of the Jews</a:t>
            </a:r>
            <a:r>
              <a:rPr lang="en" sz="2000"/>
              <a:t>:</a:t>
            </a:r>
            <a:endParaRPr sz="20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Only person exempt is on far left of chart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Children were </a:t>
            </a:r>
            <a:r>
              <a:rPr lang="en" sz="1800" b="1"/>
              <a:t>NOT</a:t>
            </a:r>
            <a:r>
              <a:rPr lang="en" sz="1800"/>
              <a:t> </a:t>
            </a:r>
            <a:r>
              <a:rPr lang="en" sz="1800" b="1"/>
              <a:t>allowed to go to</a:t>
            </a:r>
            <a:r>
              <a:rPr lang="en" sz="1800"/>
              <a:t> </a:t>
            </a:r>
            <a:r>
              <a:rPr lang="en" sz="1800" b="1" i="1" u="sng">
                <a:solidFill>
                  <a:srgbClr val="FF0000"/>
                </a:solidFill>
              </a:rPr>
              <a:t>public</a:t>
            </a:r>
            <a:r>
              <a:rPr lang="en" sz="1800"/>
              <a:t> </a:t>
            </a:r>
            <a:r>
              <a:rPr lang="en" sz="1800" b="1"/>
              <a:t>schools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Cannot go to public places</a:t>
            </a:r>
            <a:r>
              <a:rPr lang="en" sz="1800"/>
              <a:t>: restaurants or stores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Must wear the </a:t>
            </a:r>
            <a:r>
              <a:rPr lang="en" sz="1800" b="1" i="1" u="sng">
                <a:solidFill>
                  <a:srgbClr val="FF0000"/>
                </a:solidFill>
              </a:rPr>
              <a:t>Star</a:t>
            </a:r>
            <a:r>
              <a:rPr lang="en" sz="1800" b="1"/>
              <a:t> of David</a:t>
            </a:r>
            <a:endParaRPr sz="1800" b="1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 u="sng"/>
              <a:t>Kristallnacht</a:t>
            </a:r>
            <a:r>
              <a:rPr lang="en" sz="1800"/>
              <a:t> - burning down all the Jewish synagogues and businesses</a:t>
            </a:r>
            <a:endParaRPr sz="1800"/>
          </a:p>
          <a:p>
            <a:pPr marL="914400" lvl="1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b="1"/>
              <a:t>Not allowed to go to the hospital</a:t>
            </a: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t="7420" r="2987" b="5075"/>
          <a:stretch/>
        </p:blipFill>
        <p:spPr>
          <a:xfrm>
            <a:off x="114325" y="823050"/>
            <a:ext cx="2433300" cy="2267713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" name="Google Shape;90;p18" descr="The Holocaust - Facts, Victims &amp; Survivors - HISTO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7175" y="779200"/>
            <a:ext cx="2140350" cy="231157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8" descr="The Yellow St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25" y="3201825"/>
            <a:ext cx="2433300" cy="18383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8" descr="Anti-Semitism - Definition, Meaning &amp; Reasons For - HISTOR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7175" y="3201825"/>
            <a:ext cx="2140350" cy="18383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133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Steps Hitler Took:</a:t>
            </a:r>
            <a:endParaRPr sz="3600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2"/>
          </p:nvPr>
        </p:nvSpPr>
        <p:spPr>
          <a:xfrm>
            <a:off x="4766050" y="1034850"/>
            <a:ext cx="4311600" cy="30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2. In some of the occupied countries, the Nazis set up </a:t>
            </a:r>
            <a:r>
              <a:rPr lang="en" sz="2000" b="1" i="1" u="sng">
                <a:solidFill>
                  <a:srgbClr val="FF0000"/>
                </a:solidFill>
              </a:rPr>
              <a:t>ghettos</a:t>
            </a:r>
            <a:r>
              <a:rPr lang="en" sz="2000"/>
              <a:t> (fenced-off neighborhoods) for Jews:</a:t>
            </a:r>
            <a:endParaRPr sz="2000"/>
          </a:p>
          <a:p>
            <a: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This was </a:t>
            </a:r>
            <a:r>
              <a:rPr lang="en" sz="2000" b="1"/>
              <a:t>supposed to be </a:t>
            </a:r>
            <a:r>
              <a:rPr lang="en" sz="2000" b="1" i="1" u="sng">
                <a:solidFill>
                  <a:srgbClr val="FF0000"/>
                </a:solidFill>
              </a:rPr>
              <a:t>temporary</a:t>
            </a:r>
            <a:r>
              <a:rPr lang="en" sz="2000" b="1"/>
              <a:t> until they could be </a:t>
            </a:r>
            <a:r>
              <a:rPr lang="en" sz="2000" b="1" i="1" u="sng">
                <a:solidFill>
                  <a:srgbClr val="FF0000"/>
                </a:solidFill>
              </a:rPr>
              <a:t>deported</a:t>
            </a:r>
            <a:r>
              <a:rPr lang="en" sz="2000"/>
              <a:t>, but they ended up being permanent</a:t>
            </a:r>
            <a:endParaRPr sz="2000"/>
          </a:p>
        </p:txBody>
      </p:sp>
      <p:pic>
        <p:nvPicPr>
          <p:cNvPr id="99" name="Google Shape;99;p19" descr="Holocaust historians divided over Warsaw ghetto museum | Poland | The  Guardi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0" y="854025"/>
            <a:ext cx="1640450" cy="1826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9" descr="Historical Background: The Jews of Hungary During the Holocaust |  www.yadvashem.o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50" y="2799100"/>
            <a:ext cx="4505950" cy="22818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19" descr="The &quot;Final Solution&quot; | The Holocaust Encyclo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0725" y="854025"/>
            <a:ext cx="2751275" cy="182678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174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Steps Hitler Took:</a:t>
            </a:r>
            <a:endParaRPr sz="36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145625" y="1463700"/>
            <a:ext cx="4311600" cy="22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3. Jews were put in </a:t>
            </a:r>
            <a:r>
              <a:rPr lang="en" sz="2000" b="1" i="1" u="sng">
                <a:solidFill>
                  <a:srgbClr val="FF0000"/>
                </a:solidFill>
              </a:rPr>
              <a:t>concentration</a:t>
            </a:r>
            <a:r>
              <a:rPr lang="en" sz="2000"/>
              <a:t> camps</a:t>
            </a:r>
            <a:endParaRPr sz="2000"/>
          </a:p>
          <a:p>
            <a: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Many died in these camps by either </a:t>
            </a:r>
            <a:r>
              <a:rPr lang="en" sz="2000" b="1" i="1" u="sng">
                <a:solidFill>
                  <a:srgbClr val="FF0000"/>
                </a:solidFill>
              </a:rPr>
              <a:t>overwork</a:t>
            </a:r>
            <a:r>
              <a:rPr lang="en" sz="2000"/>
              <a:t>, abuse, disease, or starvation</a:t>
            </a:r>
            <a:endParaRPr sz="2000"/>
          </a:p>
        </p:txBody>
      </p:sp>
      <p:pic>
        <p:nvPicPr>
          <p:cNvPr id="108" name="Google Shape;108;p20" descr="Liberated on Film: Images and Narratives of Camp Liberation in Historical  Footage and Feature Films | Research in Film and Histo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2475" y="2666975"/>
            <a:ext cx="1931825" cy="23460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" name="Google Shape;109;p20" descr="German civilians forced to see real horrors of Nazi death camps after  Allies ordered them to see atrocities - World News - Mirror Onl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9175" y="2666975"/>
            <a:ext cx="2179475" cy="23460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" name="Google Shape;110;p20" descr="British neo-Nazis perform Hitler salute at Buchenwald concentration camp in  Germany | The Independent | The Independ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9325" y="66500"/>
            <a:ext cx="2219325" cy="2420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20" descr="Buchenwald Concentration Camp (Germany)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82475" y="66500"/>
            <a:ext cx="1893450" cy="2420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133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Steps Hitler Took:</a:t>
            </a:r>
            <a:endParaRPr sz="360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2"/>
          </p:nvPr>
        </p:nvSpPr>
        <p:spPr>
          <a:xfrm>
            <a:off x="4674775" y="1393250"/>
            <a:ext cx="43116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4. </a:t>
            </a:r>
            <a:r>
              <a:rPr lang="en" sz="2000" b="1"/>
              <a:t>The Nazi “</a:t>
            </a:r>
            <a:r>
              <a:rPr lang="en" sz="2000" b="1" i="1" u="sng">
                <a:solidFill>
                  <a:srgbClr val="FF0000"/>
                </a:solidFill>
              </a:rPr>
              <a:t>death squads</a:t>
            </a:r>
            <a:r>
              <a:rPr lang="en" sz="2000" b="1"/>
              <a:t>” in occupied territories rounded up and </a:t>
            </a:r>
            <a:r>
              <a:rPr lang="en" sz="2000" b="1" i="1" u="sng">
                <a:solidFill>
                  <a:srgbClr val="FF0000"/>
                </a:solidFill>
              </a:rPr>
              <a:t>shot</a:t>
            </a:r>
            <a:r>
              <a:rPr lang="en" sz="2000" b="1"/>
              <a:t> Jews</a:t>
            </a:r>
            <a:r>
              <a:rPr lang="en" sz="2000"/>
              <a:t>, often with the help of local people</a:t>
            </a:r>
            <a:endParaRPr sz="2000"/>
          </a:p>
          <a:p>
            <a: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This proved too inefficient and bad for </a:t>
            </a:r>
            <a:r>
              <a:rPr lang="en" sz="2000" b="1" i="1" u="sng">
                <a:solidFill>
                  <a:srgbClr val="FF0000"/>
                </a:solidFill>
              </a:rPr>
              <a:t>morale</a:t>
            </a:r>
            <a:endParaRPr sz="2000" b="1" i="1" u="sng">
              <a:solidFill>
                <a:srgbClr val="FF0000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56" y="3028025"/>
            <a:ext cx="4176475" cy="2044775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9" name="Google Shape;119;p21" descr="Einsatzgruppen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6575" y="798875"/>
            <a:ext cx="2340875" cy="2108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" name="Google Shape;120;p21" descr="Einsatzgruppen - SS paramilitary death squad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50" y="798875"/>
            <a:ext cx="1932400" cy="2108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On-screen Show (16:9)</PresentationFormat>
  <Paragraphs>41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Proxima Nova</vt:lpstr>
      <vt:lpstr>Spearmint</vt:lpstr>
      <vt:lpstr>World War II: The Holocaust</vt:lpstr>
      <vt:lpstr>PowerPoint Presentation</vt:lpstr>
      <vt:lpstr>What do you know about the Holocaust? Write down what you know in the box in your notes.</vt:lpstr>
      <vt:lpstr>The Holocaust</vt:lpstr>
      <vt:lpstr>Steps Hitler Took…</vt:lpstr>
      <vt:lpstr>Steps Hitler Took:</vt:lpstr>
      <vt:lpstr>Steps Hitler Took:</vt:lpstr>
      <vt:lpstr>Steps Hitler Took:</vt:lpstr>
      <vt:lpstr>Steps Hitler Took:</vt:lpstr>
      <vt:lpstr>Extermination Camps:</vt:lpstr>
      <vt:lpstr>PowerPoint Presentation</vt:lpstr>
      <vt:lpstr>PowerPoint Presentation</vt:lpstr>
      <vt:lpstr>The Holocaust ID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II: The Holocaust</dc:title>
  <dc:creator>Greg Scott</dc:creator>
  <cp:lastModifiedBy>Greg Scott</cp:lastModifiedBy>
  <cp:revision>1</cp:revision>
  <dcterms:modified xsi:type="dcterms:W3CDTF">2023-11-28T14:31:29Z</dcterms:modified>
</cp:coreProperties>
</file>