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embeddedFontLst>
    <p:embeddedFont>
      <p:font typeface="Lora" pitchFamily="2" charset="0"/>
      <p:regular r:id="rId52"/>
      <p:bold r:id="rId53"/>
      <p:italic r:id="rId54"/>
      <p:boldItalic r:id="rId55"/>
    </p:embeddedFont>
    <p:embeddedFont>
      <p:font typeface="Oswald" panose="00000500000000000000" pitchFamily="2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418" y="4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26a07625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26a07625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a1c17ac37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a1c17ac37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26a07625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526a07625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a1c17ac37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a1c17ac37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26a07625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26a07625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662e6dfb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662e6dfb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ce620076f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ce620076f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a1c17ac37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a1c17ac37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a1c17ac377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a1c17ac377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a1c17ac37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a1c17ac37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b2911a59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b2911a59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526a07625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526a07625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ce620076f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ce620076f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b2911a59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9b2911a59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526a07625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526a07625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26a07625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526a07625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b2911a59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9b2911a59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b2911a59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b2911a59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9b2911a59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9b2911a59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526a07625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526a07625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a1c17ac37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a1c17ac37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b2911a5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9b2911a5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526a0762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526a0762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a0ec8876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5a0ec8876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9b2911a59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9b2911a59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526a07625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526a07625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a1c17ac37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a1c17ac37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526a07625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526a07625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b2911a59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b2911a59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526a07625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526a07625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9b2911a59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9b2911a59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662e6dfb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662e6dfb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ce620076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ce620076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526a07625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526a07625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ce620076f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ce620076f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526a07625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526a07625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526a076252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526a076252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526a07625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526a07625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9b2911a59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9b2911a59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526a07625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526a07625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526a07625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526a076252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9b2911a59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9b2911a59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26a07625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26a07625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b2911a59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b2911a59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26a07625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26a07625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b2911a59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b2911a59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b2911a59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b2911a59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26a07625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526a07625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Adolf Hitler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Nazi leader of Germany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6263" y="2010075"/>
            <a:ext cx="4771475" cy="26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Chester Nimitz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Naval Admiral; appointed Commander-in-Chief of the U.S. Pacific Fleet just after Pearl Harbor, crippled Japanese Navy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420" y="1994475"/>
            <a:ext cx="4137149" cy="29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D-Day (Omaha Beach)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June 6, 1944, Allies launched a massive invasion of France to reclaim from Germany (</a:t>
            </a:r>
            <a:r>
              <a:rPr lang="en" sz="2500" b="1" u="sng">
                <a:latin typeface="Oswald"/>
                <a:ea typeface="Oswald"/>
                <a:cs typeface="Oswald"/>
                <a:sym typeface="Oswald"/>
              </a:rPr>
              <a:t>Battle of Normandy)</a:t>
            </a:r>
            <a:r>
              <a:rPr lang="en" sz="2500">
                <a:latin typeface="Oswald"/>
                <a:ea typeface="Oswald"/>
                <a:cs typeface="Oswald"/>
                <a:sym typeface="Oswald"/>
              </a:rPr>
              <a:t>; the largest amphibious operation</a:t>
            </a: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500" y="2251525"/>
            <a:ext cx="4217025" cy="25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Dwight Eisenhower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Supreme Commander of D-Day and Allied invasion of Europe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3400" y="1641225"/>
            <a:ext cx="3817199" cy="317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Executive Order 9066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Relocation of Japanese Americans to </a:t>
            </a:r>
            <a:r>
              <a:rPr lang="en" sz="2750" b="1" u="sng">
                <a:latin typeface="Oswald"/>
                <a:ea typeface="Oswald"/>
                <a:cs typeface="Oswald"/>
                <a:sym typeface="Oswald"/>
              </a:rPr>
              <a:t>internment camps</a:t>
            </a:r>
            <a:r>
              <a:rPr lang="en" sz="2750">
                <a:latin typeface="Oswald"/>
                <a:ea typeface="Oswald"/>
                <a:cs typeface="Oswald"/>
                <a:sym typeface="Oswald"/>
              </a:rPr>
              <a:t> after Pearl Harbor; fear of everything Japanese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736" y="2292400"/>
            <a:ext cx="4578525" cy="257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Fascism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Totalitarian government, one leader; controlled every aspect of citizens lives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638" y="2371175"/>
            <a:ext cx="3742725" cy="249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Flying Tigers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Volunteer airmen who trained Chinese fliers prior to U.S. entering WWII (secret)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038" y="1860725"/>
            <a:ext cx="4001925" cy="299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Franklin D. Roosevelt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U.S. President during most of WWII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200" y="1700925"/>
            <a:ext cx="2459600" cy="31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General Douglas MacArthur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Forced to retreat from Philippines, vowed to return, after the war he became military governor of Japan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703" y="2207200"/>
            <a:ext cx="3118601" cy="26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General George Marshall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33">
                <a:latin typeface="Oswald"/>
                <a:ea typeface="Oswald"/>
                <a:cs typeface="Oswald"/>
                <a:sym typeface="Oswald"/>
              </a:rPr>
              <a:t>Acted as a Chief of Staff, worked closely with President Roosevelt to help form and equip U.S. Army</a:t>
            </a:r>
            <a:endParaRPr sz="2333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33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2575" y="1959950"/>
            <a:ext cx="2518851" cy="293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General George Patton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Commander of the U.S. Third Army; expert in tank warfare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7023" y="1864625"/>
            <a:ext cx="2449949" cy="29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Allied Powers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Alliance of Great Britain, France, Russia, and the U.S.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514" y="2167025"/>
            <a:ext cx="3932975" cy="25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Genocide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An effort to murder an entire people or nationality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550" y="1696525"/>
            <a:ext cx="4462900" cy="310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Harry Truman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U.S. President (33rd) at the end of WWII; ordered the atomic bomb be dropped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4638" y="2118825"/>
            <a:ext cx="2174725" cy="27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Hideki Tojo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Dictator of Japan; bombed Pearl Harbor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388" y="2034925"/>
            <a:ext cx="2613225" cy="27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Holocaust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Mass extermination of Jews and selected other non-Aryan groups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450" y="1719625"/>
            <a:ext cx="4727099" cy="315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Island Hopping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U.S. strategy of taking over islands one by one all the way to Japan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36"/>
          <p:cNvPicPr preferRelativeResize="0"/>
          <p:nvPr/>
        </p:nvPicPr>
        <p:blipFill rotWithShape="1">
          <a:blip r:embed="rId3">
            <a:alphaModFix/>
          </a:blip>
          <a:srcRect t="21135"/>
          <a:stretch/>
        </p:blipFill>
        <p:spPr>
          <a:xfrm>
            <a:off x="650950" y="2054000"/>
            <a:ext cx="3670849" cy="28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850" y="2054000"/>
            <a:ext cx="3806400" cy="281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Jesse Owens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1936 African American U.S. Olympic Track Medalist (4 golds)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163" y="1966150"/>
            <a:ext cx="2315675" cy="28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Josef Stalin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Communist dictator of the Soviet Union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8988" y="1884925"/>
            <a:ext cx="4466025" cy="267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Lend-Lease Act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U.S. allowed Allies to rent or borrow crucial supplies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39"/>
          <p:cNvPicPr preferRelativeResize="0"/>
          <p:nvPr/>
        </p:nvPicPr>
        <p:blipFill rotWithShape="1">
          <a:blip r:embed="rId3">
            <a:alphaModFix/>
          </a:blip>
          <a:srcRect l="3572" t="13257" r="6215" b="7547"/>
          <a:stretch/>
        </p:blipFill>
        <p:spPr>
          <a:xfrm>
            <a:off x="2423338" y="2025950"/>
            <a:ext cx="4297326" cy="268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Manhattan Project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Project to create an atomic bomb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812" y="1807925"/>
            <a:ext cx="4038374" cy="303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Navajo Code Talkers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Navajo Indians served as code talkers for U.S. Marines; Japanese never broke codes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413" y="2164875"/>
            <a:ext cx="4379175" cy="266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Appeasement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The policy of giving in to satisfy the demands of a potential enemy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8775" y="1636475"/>
            <a:ext cx="4246449" cy="322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Nazism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German political movement led by Hitler; extreme nationalism/anti-Semitism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250" y="2060375"/>
            <a:ext cx="4173375" cy="277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Neutrality Acts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Congress passed a series of laws (1935-1937) to keep the country out of war; prohibited Americans from traveling on ships of nations at war and prohibited from selling arms to countries at war 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43"/>
          <p:cNvPicPr preferRelativeResize="0"/>
          <p:nvPr/>
        </p:nvPicPr>
        <p:blipFill rotWithShape="1">
          <a:blip r:embed="rId3">
            <a:alphaModFix/>
          </a:blip>
          <a:srcRect l="8493" t="4088" r="11525" b="8727"/>
          <a:stretch/>
        </p:blipFill>
        <p:spPr>
          <a:xfrm>
            <a:off x="3055400" y="2406800"/>
            <a:ext cx="3162851" cy="24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Non-Aggression Pact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Agreement between Germany and Soviet Union neither would attack the other prior to WWII; Hitler broke the agreement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150" y="2198700"/>
            <a:ext cx="2961650" cy="26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Office of War Information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77">
                <a:latin typeface="Oswald"/>
                <a:ea typeface="Oswald"/>
                <a:cs typeface="Oswald"/>
                <a:sym typeface="Oswald"/>
              </a:rPr>
              <a:t>Created in 1942 by FDR; pro-Ally &amp; anti-Axis propaganda to influence Americans to support the war</a:t>
            </a:r>
            <a:endParaRPr sz="2777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77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1225" y="2383800"/>
            <a:ext cx="2310751" cy="24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477" y="2383800"/>
            <a:ext cx="3199922" cy="24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Omar Bradley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Commanded an army that landed in Normandy invasion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710" y="1725075"/>
            <a:ext cx="2538574" cy="316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Pearl Harbor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On the morning of December 7, 1941, surprise military strike by Japanese Navy against the U.S. naval base at Pearl Harbor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0599" y="2235725"/>
            <a:ext cx="4602798" cy="258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Propaganda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Attempt to influence through media, billboards, advertisement, etc…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88" y="2179513"/>
            <a:ext cx="180022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875" y="2179513"/>
            <a:ext cx="180022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7450" y="2184288"/>
            <a:ext cx="180975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Rationing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Limits of product to support the war effort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100" y="2379825"/>
            <a:ext cx="2516700" cy="22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5025" y="2379825"/>
            <a:ext cx="2563150" cy="22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1350" y="2633180"/>
            <a:ext cx="3228126" cy="15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Rosie the Riveter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Symbol of women in the workplace while men were fighting in WWII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414" y="1763125"/>
            <a:ext cx="2371175" cy="304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Tuskegee Airmen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88">
                <a:latin typeface="Oswald"/>
                <a:ea typeface="Oswald"/>
                <a:cs typeface="Oswald"/>
                <a:sym typeface="Oswald"/>
              </a:rPr>
              <a:t>The first black U.S. airmen squadron noted for their skill &amp; bravery</a:t>
            </a: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352" y="1987825"/>
            <a:ext cx="5021726" cy="28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Anti-Semitism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Hostility or prejudice against Jews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250" y="1569450"/>
            <a:ext cx="4061500" cy="323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2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USS Arizona at Pearl Harbor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Cash payments for food from the government to the poor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296" y="1632850"/>
            <a:ext cx="4029274" cy="320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Vernon Baker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African American Army Lt.; Medal of Honor for wiping out German machine-gun nests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350" y="2230125"/>
            <a:ext cx="218792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V-E Day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May 8, 1945, </a:t>
            </a:r>
            <a:r>
              <a:rPr lang="en" sz="3000" b="1" u="sng">
                <a:latin typeface="Oswald"/>
                <a:ea typeface="Oswald"/>
                <a:cs typeface="Oswald"/>
                <a:sym typeface="Oswald"/>
              </a:rPr>
              <a:t>Victory in Europe Day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; Germany unconditionally surrendered its military forces to the Allies; </a:t>
            </a:r>
            <a:r>
              <a:rPr lang="en" sz="3000" b="1" i="1" u="sng">
                <a:latin typeface="Oswald"/>
                <a:ea typeface="Oswald"/>
                <a:cs typeface="Oswald"/>
                <a:sym typeface="Oswald"/>
              </a:rPr>
              <a:t>marked end of World War II in Europe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437" y="2348575"/>
            <a:ext cx="3687126" cy="24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66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V-J Day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88">
                <a:latin typeface="Oswald"/>
                <a:ea typeface="Oswald"/>
                <a:cs typeface="Oswald"/>
                <a:sym typeface="Oswald"/>
              </a:rPr>
              <a:t>August 14, 1945, </a:t>
            </a:r>
            <a:r>
              <a:rPr lang="en" sz="2888" b="1" u="sng">
                <a:latin typeface="Oswald"/>
                <a:ea typeface="Oswald"/>
                <a:cs typeface="Oswald"/>
                <a:sym typeface="Oswald"/>
              </a:rPr>
              <a:t>Victory over Japan Day</a:t>
            </a:r>
            <a:r>
              <a:rPr lang="en" sz="2888">
                <a:latin typeface="Oswald"/>
                <a:ea typeface="Oswald"/>
                <a:cs typeface="Oswald"/>
                <a:sym typeface="Oswald"/>
              </a:rPr>
              <a:t>; President Truman announced that Japan had surrendered unconditionally; celebrations erupted all over the world</a:t>
            </a: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988" y="2315900"/>
            <a:ext cx="4604025" cy="24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Victory (War) Gardens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88">
                <a:latin typeface="Oswald"/>
                <a:ea typeface="Oswald"/>
                <a:cs typeface="Oswald"/>
                <a:sym typeface="Oswald"/>
              </a:rPr>
              <a:t>Gardens, especially home gardens, planted to increase food production during a war</a:t>
            </a: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94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94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9625" y="2026700"/>
            <a:ext cx="2372124" cy="28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075" y="2026700"/>
            <a:ext cx="2191651" cy="28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WACs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88">
                <a:latin typeface="Oswald"/>
                <a:ea typeface="Oswald"/>
                <a:cs typeface="Oswald"/>
                <a:sym typeface="Oswald"/>
              </a:rPr>
              <a:t>Women’s Army Corp</a:t>
            </a: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94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94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3625" y="2160025"/>
            <a:ext cx="17716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7"/>
          <p:cNvPicPr preferRelativeResize="0"/>
          <p:nvPr/>
        </p:nvPicPr>
        <p:blipFill rotWithShape="1">
          <a:blip r:embed="rId4">
            <a:alphaModFix/>
          </a:blip>
          <a:srcRect l="10435" t="3721" r="10687" b="2776"/>
          <a:stretch/>
        </p:blipFill>
        <p:spPr>
          <a:xfrm>
            <a:off x="5028100" y="2160025"/>
            <a:ext cx="241005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War Bonds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88">
                <a:latin typeface="Oswald"/>
                <a:ea typeface="Oswald"/>
                <a:cs typeface="Oswald"/>
                <a:sym typeface="Oswald"/>
              </a:rPr>
              <a:t>Issued by government to finance military operations &amp; expenditures in times of war</a:t>
            </a: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4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125" y="2062325"/>
            <a:ext cx="2074700" cy="27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5000" y="2062325"/>
            <a:ext cx="3568400" cy="279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War Production Board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U.S. Agency that supervised war production during WWII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175" y="2062125"/>
            <a:ext cx="2414699" cy="263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275" y="2062125"/>
            <a:ext cx="3681549" cy="263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Winston Churchill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Prime Minister of Great Britain; said Allies needed to be more aggressive with Hitler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587" y="2129549"/>
            <a:ext cx="3968825" cy="264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Yalta Conference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“Big Three” discussed what to do with Europe after the war was over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1"/>
              <a:t>(“Big Three” (seated L to R): Winston Churchill, Franklin D. Roosevelt, Joseph Stalin)</a:t>
            </a:r>
            <a:endParaRPr sz="1011"/>
          </a:p>
        </p:txBody>
      </p:sp>
      <p:pic>
        <p:nvPicPr>
          <p:cNvPr id="355" name="Google Shape;35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4763" y="1750325"/>
            <a:ext cx="5054476" cy="284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Axis Powers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Alliance between Germany, Italy, and Japan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t="59537"/>
          <a:stretch/>
        </p:blipFill>
        <p:spPr>
          <a:xfrm>
            <a:off x="1785338" y="2386750"/>
            <a:ext cx="5573325" cy="21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Bataan Death March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Prisoners of war were forced by the Japanese to march 60 miles; many died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850" y="2140925"/>
            <a:ext cx="4570299" cy="27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Battle of Midway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Naval battle and turning point for the Allies in the Pacific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7375" y="2240075"/>
            <a:ext cx="4088800" cy="25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350" y="2240075"/>
            <a:ext cx="4016625" cy="25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Benito Mussolini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Fascist dictator of Italy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904" y="2266050"/>
            <a:ext cx="3305425" cy="24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275" y="2266050"/>
            <a:ext cx="3488150" cy="23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22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Blitzkrieg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Germany’s new type of warfare - rapid, coordinated movements by airplanes, tanks, troop carriers, and infantry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700" y="2055000"/>
            <a:ext cx="4718599" cy="277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On-screen Show (16:9)</PresentationFormat>
  <Paragraphs>634</Paragraphs>
  <Slides>49</Slides>
  <Notes>49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Lora</vt:lpstr>
      <vt:lpstr>Arial</vt:lpstr>
      <vt:lpstr>Oswald</vt:lpstr>
      <vt:lpstr>Simple Light</vt:lpstr>
      <vt:lpstr>  Adolf Hitler  Nazi leader of Germany         </vt:lpstr>
      <vt:lpstr>  Allied Powers  Alliance of Great Britain, France, Russia, and the U.S.         </vt:lpstr>
      <vt:lpstr> Appeasement  The policy of giving in to satisfy the demands of a potential enemy         </vt:lpstr>
      <vt:lpstr>  Anti-Semitism  Hostility or prejudice against Jews         </vt:lpstr>
      <vt:lpstr>  Axis Powers  Alliance between Germany, Italy, and Japan         </vt:lpstr>
      <vt:lpstr>       Bataan Death March  Prisoners of war were forced by the Japanese to march 60 miles; many died          </vt:lpstr>
      <vt:lpstr>       Battle of Midway  Naval battle and turning point for the Allies in the Pacific           </vt:lpstr>
      <vt:lpstr>       Benito Mussolini  Fascist dictator of Italy           </vt:lpstr>
      <vt:lpstr>   Blitzkrieg  Germany’s new type of warfare - rapid, coordinated movements by airplanes, tanks, troop carriers, and infantry        </vt:lpstr>
      <vt:lpstr>    Chester Nimitz  Naval Admiral; appointed Commander-in-Chief of the U.S. Pacific Fleet just after Pearl Harbor, crippled Japanese Navy         </vt:lpstr>
      <vt:lpstr>D-Day (Omaha Beach)  June 6, 1944, Allies launched a massive invasion of France to reclaim from Germany (Battle of Normandy); the largest amphibious operation     </vt:lpstr>
      <vt:lpstr>    Dwight Eisenhower  Supreme Commander of D-Day and Allied invasion of Europe          </vt:lpstr>
      <vt:lpstr>  Executive Order 9066  Relocation of Japanese Americans to internment camps after Pearl Harbor; fear of everything Japanese         </vt:lpstr>
      <vt:lpstr>  Fascism  Totalitarian government, one leader; controlled every aspect of citizens lives        </vt:lpstr>
      <vt:lpstr>    Flying Tigers  Volunteer airmen who trained Chinese fliers prior to U.S. entering WWII (secret)         </vt:lpstr>
      <vt:lpstr>      Franklin D. Roosevelt  U.S. President during most of WWII          </vt:lpstr>
      <vt:lpstr>      General Douglas MacArthur  Forced to retreat from Philippines, vowed to return, after the war he became military governor of Japan         </vt:lpstr>
      <vt:lpstr>       General George Marshall  Acted as a Chief of Staff, worked closely with President Roosevelt to help form and equip U.S. Army          </vt:lpstr>
      <vt:lpstr>    General George Patton  Commander of the U.S. Third Army; expert in tank warfare         </vt:lpstr>
      <vt:lpstr>   Genocide  An effort to murder an entire people or nationality        </vt:lpstr>
      <vt:lpstr>      Harry Truman  U.S. President (33rd) at the end of WWII; ordered the atomic bomb be dropped         </vt:lpstr>
      <vt:lpstr>      Hideki Tojo  Dictator of Japan; bombed Pearl Harbor          </vt:lpstr>
      <vt:lpstr> Holocaust  Mass extermination of Jews and selected other non-Aryan groups        </vt:lpstr>
      <vt:lpstr>Island Hopping  U.S. strategy of taking over islands one by one all the way to Japan       </vt:lpstr>
      <vt:lpstr> Jesse Owens  1936 African American U.S. Olympic Track Medalist (4 golds)        </vt:lpstr>
      <vt:lpstr> Josef Stalin  Communist dictator of the Soviet Union        </vt:lpstr>
      <vt:lpstr>Lend-Lease Act  U.S. allowed Allies to rent or borrow crucial supplies       </vt:lpstr>
      <vt:lpstr>Manhattan Project  Project to create an atomic bomb       </vt:lpstr>
      <vt:lpstr>      Navajo Code Talkers  Navajo Indians served as code talkers for U.S. Marines; Japanese never broke codes         </vt:lpstr>
      <vt:lpstr>   Nazism  German political movement led by Hitler; extreme nationalism/anti-Semitism         </vt:lpstr>
      <vt:lpstr>   Neutrality Acts  Congress passed a series of laws (1935-1937) to keep the country out of war; prohibited Americans from traveling on ships of nations at war and prohibited from selling arms to countries at war          </vt:lpstr>
      <vt:lpstr>   Non-Aggression Pact  Agreement between Germany and Soviet Union neither would attack the other prior to WWII; Hitler broke the agreement         </vt:lpstr>
      <vt:lpstr>   Office of War Information  Created in 1942 by FDR; pro-Ally &amp; anti-Axis propaganda to influence Americans to support the war          </vt:lpstr>
      <vt:lpstr>    Omar Bradley  Commanded an army that landed in Normandy invasion          </vt:lpstr>
      <vt:lpstr>  Pearl Harbor  On the morning of December 7, 1941, surprise military strike by Japanese Navy against the U.S. naval base at Pearl Harbor      </vt:lpstr>
      <vt:lpstr>  Propaganda  Attempt to influence through media, billboards, advertisement, etc…       </vt:lpstr>
      <vt:lpstr>  Rationing   Limits of product to support the war effort         </vt:lpstr>
      <vt:lpstr>  Rosie the Riveter   Symbol of women in the workplace while men were fighting in WWII         </vt:lpstr>
      <vt:lpstr>   Tuskegee Airmen  The first black U.S. airmen squadron noted for their skill &amp; bravery         </vt:lpstr>
      <vt:lpstr>USS Arizona at Pearl Harbor  Cash payments for food from the government to the poor      </vt:lpstr>
      <vt:lpstr>      Vernon Baker  African American Army Lt.; Medal of Honor for wiping out German machine-gun nests           </vt:lpstr>
      <vt:lpstr>  V-E Day  May 8, 1945, Victory in Europe Day; Germany unconditionally surrendered its military forces to the Allies; marked end of World War II in Europe         </vt:lpstr>
      <vt:lpstr>    V-J Day  August 14, 1945, Victory over Japan Day; President Truman announced that Japan had surrendered unconditionally; celebrations erupted all over the world           </vt:lpstr>
      <vt:lpstr>    Victory (War) Gardens  Gardens, especially home gardens, planted to increase food production during a war            </vt:lpstr>
      <vt:lpstr>    WACs  Women’s Army Corp            </vt:lpstr>
      <vt:lpstr>  War Bonds  Issued by government to finance military operations &amp; expenditures in times of war          </vt:lpstr>
      <vt:lpstr>War Production Board  U.S. Agency that supervised war production during WWII       </vt:lpstr>
      <vt:lpstr> Winston Churchill  Prime Minister of Great Britain; said Allies needed to be more aggressive with Hitler       </vt:lpstr>
      <vt:lpstr>Yalta Conference  “Big Three” discussed what to do with Europe after the war was over         (“Big Three” (seated L to R): Winston Churchill, Franklin D. Roosevelt, Joseph Stalin)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Adolf Hitler  Nazi leader of Germany</dc:title>
  <dc:creator>Greg Scott</dc:creator>
  <cp:lastModifiedBy>Greg Scott</cp:lastModifiedBy>
  <cp:revision>1</cp:revision>
  <dcterms:modified xsi:type="dcterms:W3CDTF">2023-11-15T14:04:48Z</dcterms:modified>
</cp:coreProperties>
</file>