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6" r:id="rId3"/>
    <p:sldId id="267" r:id="rId4"/>
    <p:sldId id="302" r:id="rId5"/>
    <p:sldId id="297" r:id="rId6"/>
    <p:sldId id="298" r:id="rId7"/>
    <p:sldId id="287" r:id="rId8"/>
    <p:sldId id="281" r:id="rId9"/>
    <p:sldId id="299" r:id="rId10"/>
    <p:sldId id="291" r:id="rId11"/>
    <p:sldId id="301" r:id="rId12"/>
    <p:sldId id="303" r:id="rId13"/>
    <p:sldId id="300" r:id="rId14"/>
    <p:sldId id="274" r:id="rId15"/>
    <p:sldId id="273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07" autoAdjust="0"/>
  </p:normalViewPr>
  <p:slideViewPr>
    <p:cSldViewPr>
      <p:cViewPr varScale="1">
        <p:scale>
          <a:sx n="53" d="100"/>
          <a:sy n="53" d="100"/>
        </p:scale>
        <p:origin x="14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71BEE24D-D06E-40F5-962A-1517A9C0B139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A250CB48-84DC-4A60-ACA4-3616C52D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18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6200FCA8-7F3F-4137-83AD-8F1EDF2D438C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646" tIns="47823" rIns="95646" bIns="478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6FA78C6B-7C5A-415C-8951-0E68B7BC0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5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D4B63-6F7A-4D70-AA9E-F6305B0AEAA1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73427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but many leaders were liberals, influenced by the ideals of the Enlightenment and the French Revolution    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in reality, lower classes, Native Americans, and slaves got little benefit from independence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it proved impossible to unite the various Spanish colonies, unlike the United States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distances were greater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colonial experiences were different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stronger regional identities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after Latin America gained independence, its traditional relationship with North America was gradually reversed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the United States grew wealthier and more democratic, became stable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Latin American countries became increasingly underdeveloped, impoverished, undemocratic, and unstable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0E7C5-AB92-4CF2-AB6C-7688DFD4DB04}" type="slidenum">
              <a:rPr lang="en-US"/>
              <a:pPr/>
              <a:t>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Saint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Domingue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(later called Haiti) was a French Caribbean colony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regarded as the richest colony in the world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vast majority of population were slaves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69117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0E7C5-AB92-4CF2-AB6C-7688DFD4DB04}" type="slidenum">
              <a:rPr lang="en-US"/>
              <a:pPr/>
              <a:t>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example of the French Revolution sparked a spiral of violence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but revolution meant different things to different people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massive slave revolt began in 1791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became a war between a number of factions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 power gradually shifted to the slaves, who were led by former slave Toussaint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Louverture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5409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0E7C5-AB92-4CF2-AB6C-7688DFD4DB04}" type="slidenum">
              <a:rPr lang="en-US"/>
              <a:pPr/>
              <a:t>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the result was a unique revolution—the only completely successful slave revolt in world history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renamed the country Haiti (“mountainous” or “rugged” 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Taino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identified themselves with the original native inhabitants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declared equality for all races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divided up plantations among small farmers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1633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0E7C5-AB92-4CF2-AB6C-7688DFD4DB04}" type="slidenum">
              <a:rPr lang="en-US"/>
              <a:pPr/>
              <a:t>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Haiti’s success generated great hope and great fear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created new “insolence” among slaves elsewhere, inspired other slave rebellions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caused horror among whites, led to social conservatism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c. increased slavery elsewhere, as plantations claimed Haiti’s market share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 Napoleon’s defeat in Haiti convinced him to sell Louisiana Territory to the United States</a:t>
            </a:r>
          </a:p>
          <a:p>
            <a:endParaRPr lang="en-US" dirty="0"/>
          </a:p>
          <a:p>
            <a:r>
              <a:rPr lang="en-US" dirty="0"/>
              <a:t>INSOLENCE-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rude and disrespectful behavior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67672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native-born elites 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creoles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Spanish colonies of Latin America were offended at the Spanish monarchy’s efforts to control them in the eighteenth century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reasons why Latin American independence movements were limited at first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little tradition of local self-government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society was more authoritarian, with stricter class divisions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whites were vastly outnumbered 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creole elites had revolution thrust upon them by events in Europe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1808: Napoleon invaded Spain and Portugal, put royal authority in disarray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Latin Americans were forced to take action    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most of Latin America was independent by 1826  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longer process than in North America    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Latin American societies were torn by class, race, and regional divisions    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fear of social rebellion from below shaped the whole independence movement 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5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6.leaders of independence movements appealed to the lower classes in terms of nativism: all free people born in the Americas were 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Americanos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many whites and mestizos regarded themselves as Spanish    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but many leaders were liberals, influenced by the ideals of the Enlightenment and the French Revolution    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 in reality, lower classes, Native Americans, and slaves got little benefit from independence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8C6B-7C5A-415C-8951-0E68B7BC0D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0A8C-1CC5-48EB-A26C-90D273E51B7D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6F2B-5B8F-4F53-8360-BB20E59F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2.ytimg.com/vi/5A_o-nU5s2U/hqdefault.jpg" TargetMode="External"/><Relationship Id="rId2" Type="http://schemas.openxmlformats.org/officeDocument/2006/relationships/hyperlink" Target="http://www.youtube.com/watch?v=5A_o-nU5s2U&amp;feature=em-share_video_in_list_user&amp;list=PLBDA2E52FB1EF80C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3.ytimg.com/vi/ZBw35Ze3bg8/hqdefault.jpg" TargetMode="External"/><Relationship Id="rId2" Type="http://schemas.openxmlformats.org/officeDocument/2006/relationships/hyperlink" Target="http://www.youtube.com/watch?v=ZBw35Ze3bg8&amp;feature=em-share_video_in_list_user&amp;list=PLBDA2E52FB1EF80C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839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XVII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Atlantic Revolutions and Their Echoes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1750–1914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9100" y="7620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247332" cy="685800"/>
          </a:xfrm>
        </p:spPr>
        <p:txBody>
          <a:bodyPr anchor="t">
            <a:normAutofit fontScale="90000"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 American Revolutions, 1810–1825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40904" y="990600"/>
            <a:ext cx="4876800" cy="5848830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longer process than in North America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 Latin American societies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were torn by class, race,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regional divisions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Fear of social rebellion 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from below shaped the 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whole independence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movement  </a:t>
            </a:r>
          </a:p>
        </p:txBody>
      </p:sp>
      <p:pic>
        <p:nvPicPr>
          <p:cNvPr id="6" name="Picture 2" descr="image, p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782" y="564283"/>
            <a:ext cx="44005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247332" cy="685800"/>
          </a:xfrm>
        </p:spPr>
        <p:txBody>
          <a:bodyPr anchor="t">
            <a:normAutofit fontScale="90000"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 American Revolutions, 1810–1825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32084" y="838200"/>
            <a:ext cx="9067800" cy="4800600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Leaders of independence movements appealed to the lower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classes in terms of nativism: all free people born in the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Americas were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Americanos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28678"/>
            <a:ext cx="3161905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247332" cy="685800"/>
          </a:xfrm>
        </p:spPr>
        <p:txBody>
          <a:bodyPr anchor="t">
            <a:normAutofit fontScale="90000"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 American Revolutions, 1810–1825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-209980"/>
            <a:ext cx="8382000" cy="5315380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But many leaders were liberals, influenced by the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ideals of the Enlightenment and the French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Revolution   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In reality,  _______________, ________________   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____________ got little benefit from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independence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79" y="3542439"/>
            <a:ext cx="2780905" cy="32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 anchor="t">
            <a:normAutofit fontScale="90000"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 American Revolutions, 1810–1825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609600"/>
            <a:ext cx="9296400" cy="6106246"/>
          </a:xfrm>
        </p:spPr>
        <p:txBody>
          <a:bodyPr anchor="ctr"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It proved impossible to unite the various Spanish colonies,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unlike the United States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Distances were greater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Colonial experiences were different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 Stronger regional identities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 After Latin America gained independence, its traditional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relationship with North America was gradually reversed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</a:t>
            </a:r>
          </a:p>
        </p:txBody>
      </p:sp>
    </p:spTree>
    <p:extLst>
      <p:ext uri="{BB962C8B-B14F-4D97-AF65-F5344CB8AC3E}">
        <p14:creationId xmlns:p14="http://schemas.microsoft.com/office/powerpoint/2010/main" val="35494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16764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the least radical of all the Atlantic revolutions occur?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5000"/>
            <a:ext cx="8458200" cy="4267200"/>
          </a:xfrm>
          <a:noFill/>
          <a:ln/>
        </p:spPr>
        <p:txBody>
          <a:bodyPr>
            <a:normAutofit/>
          </a:bodyPr>
          <a:lstStyle/>
          <a:p>
            <a:pPr marL="609600" indent="-609600" algn="l">
              <a:lnSpc>
                <a:spcPct val="80000"/>
              </a:lnSpc>
            </a:pPr>
            <a:r>
              <a:rPr lang="en-US" sz="3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a. North America</a:t>
            </a:r>
          </a:p>
          <a:p>
            <a:pPr marL="609600" indent="-609600" algn="l">
              <a:lnSpc>
                <a:spcPct val="80000"/>
              </a:lnSpc>
            </a:pPr>
            <a:endParaRPr lang="en-US" sz="3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3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b. Haiti</a:t>
            </a:r>
          </a:p>
          <a:p>
            <a:pPr marL="609600" indent="-609600" algn="l">
              <a:lnSpc>
                <a:spcPct val="80000"/>
              </a:lnSpc>
            </a:pPr>
            <a:endParaRPr lang="en-US" sz="3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3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c. France</a:t>
            </a:r>
          </a:p>
          <a:p>
            <a:pPr marL="609600" indent="-609600" algn="l">
              <a:lnSpc>
                <a:spcPct val="80000"/>
              </a:lnSpc>
            </a:pPr>
            <a:endParaRPr lang="en-US" sz="3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3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 Latin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0"/>
            <a:ext cx="9296400" cy="1905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was NOT a long-term outcome of the Atlantic revolutions?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1905640"/>
            <a:ext cx="9220200" cy="4876800"/>
          </a:xfrm>
          <a:noFill/>
          <a:ln/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emergence of a feminist movement</a:t>
            </a:r>
          </a:p>
          <a:p>
            <a:pPr marL="609600" indent="-609600" algn="l">
              <a:lnSpc>
                <a:spcPct val="80000"/>
              </a:lnSpc>
            </a:pPr>
            <a:endParaRPr lang="en-US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emergence of an abolition of slavery movement</a:t>
            </a:r>
          </a:p>
          <a:p>
            <a:pPr marL="609600" indent="-609600" algn="l">
              <a:lnSpc>
                <a:spcPct val="80000"/>
              </a:lnSpc>
            </a:pPr>
            <a:endParaRPr lang="en-US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 spread of the idea that governments should be based on the idea of popular sovereignty</a:t>
            </a:r>
          </a:p>
          <a:p>
            <a:pPr marL="609600" indent="-609600" algn="l">
              <a:lnSpc>
                <a:spcPct val="80000"/>
              </a:lnSpc>
            </a:pPr>
            <a:endParaRPr lang="en-US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 discrediting of nationalism as a result of the excesses of the French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2.ytimg.com/vi/5A_o-nU5s2U/hqdefault.jpg">
            <a:hlinkClick r:id="rId2"/>
          </p:cNvPr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0" y="0"/>
            <a:ext cx="9144000" cy="686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age, p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6366" y="457200"/>
            <a:ext cx="3677634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4953000" cy="1219199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Haitian Revolution, 1791–1804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6019800" cy="54102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Saint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Domingue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(later called Haiti)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a French Caribbean colony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a.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4953000" cy="1219199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Haitian Revolution, 1791–1804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Example of the French Revolution sparked a spiral of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violence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But revolution meant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different things to different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people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74901"/>
            <a:ext cx="3810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Haitian Revolution, 1791–1804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832" y="995082"/>
            <a:ext cx="9067800" cy="5867400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The result was a unique revolution—the only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completely successful slave revolt in world history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Renamed the country Haiti (“mountainous” or 	    “rugged” 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Taino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b.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c.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Haitian Revolution, 1791–1804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832" y="995082"/>
            <a:ext cx="9387968" cy="58674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Haiti’s success generated great hope and great fear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 Caused horror among whites, led to social conservatism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 Increased slavery elsewhere, as plantations claimed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Haiti’s market share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d. </a:t>
            </a:r>
          </a:p>
        </p:txBody>
      </p:sp>
    </p:spTree>
    <p:extLst>
      <p:ext uri="{BB962C8B-B14F-4D97-AF65-F5344CB8AC3E}">
        <p14:creationId xmlns:p14="http://schemas.microsoft.com/office/powerpoint/2010/main" val="8113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http://i3.ytimg.com/vi/ZBw35Ze3bg8/hqdefault.jpg">
            <a:hlinkClick r:id="rId2"/>
          </p:cNvPr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0" y="0"/>
            <a:ext cx="9144000" cy="686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 American Revolutions, 1810–1825</a:t>
            </a:r>
            <a:b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609600"/>
            <a:ext cx="5715000" cy="64770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Latin American revolutions were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inspired by earlier revolutionary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movements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Reasons why Latin American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independence movements were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limited at first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 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  </a:t>
            </a:r>
          </a:p>
        </p:txBody>
      </p:sp>
      <p:pic>
        <p:nvPicPr>
          <p:cNvPr id="6" name="Picture 2" descr="map 17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810000" cy="45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 American Revolutions, 1810–1825</a:t>
            </a:r>
            <a:b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067800" cy="6477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Creole elites had revolution thrust upon them by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events in Europe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a. 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</a:p>
        </p:txBody>
      </p:sp>
    </p:spTree>
    <p:extLst>
      <p:ext uri="{BB962C8B-B14F-4D97-AF65-F5344CB8AC3E}">
        <p14:creationId xmlns:p14="http://schemas.microsoft.com/office/powerpoint/2010/main" val="2124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225</Words>
  <Application>Microsoft Office PowerPoint</Application>
  <PresentationFormat>On-screen Show (4:3)</PresentationFormat>
  <Paragraphs>202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Ways of the World: A Brief Global History  First Edition</vt:lpstr>
      <vt:lpstr>PowerPoint Presentation</vt:lpstr>
      <vt:lpstr>The Haitian Revolution, 1791–1804</vt:lpstr>
      <vt:lpstr>The Haitian Revolution, 1791–1804</vt:lpstr>
      <vt:lpstr>The Haitian Revolution, 1791–1804</vt:lpstr>
      <vt:lpstr>The Haitian Revolution, 1791–1804</vt:lpstr>
      <vt:lpstr>PowerPoint Presentation</vt:lpstr>
      <vt:lpstr>Spanish American Revolutions, 1810–1825 </vt:lpstr>
      <vt:lpstr>Spanish American Revolutions, 1810–1825 </vt:lpstr>
      <vt:lpstr>Spanish American Revolutions, 1810–1825 </vt:lpstr>
      <vt:lpstr>Spanish American Revolutions, 1810–1825 </vt:lpstr>
      <vt:lpstr>Spanish American Revolutions, 1810–1825 </vt:lpstr>
      <vt:lpstr>Spanish American Revolutions, 1810–1825 </vt:lpstr>
      <vt:lpstr>Where did the least radical of all the Atlantic revolutions occur? </vt:lpstr>
      <vt:lpstr>Which of the following was NOT a long-term outcome of the Atlantic revolutions?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55</cp:revision>
  <cp:lastPrinted>2016-02-22T02:04:34Z</cp:lastPrinted>
  <dcterms:created xsi:type="dcterms:W3CDTF">2012-12-12T18:44:19Z</dcterms:created>
  <dcterms:modified xsi:type="dcterms:W3CDTF">2016-03-05T17:05:40Z</dcterms:modified>
</cp:coreProperties>
</file>