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97" r:id="rId4"/>
    <p:sldId id="292" r:id="rId5"/>
    <p:sldId id="298" r:id="rId6"/>
    <p:sldId id="295" r:id="rId7"/>
    <p:sldId id="301" r:id="rId8"/>
    <p:sldId id="270" r:id="rId9"/>
    <p:sldId id="299" r:id="rId10"/>
    <p:sldId id="293" r:id="rId11"/>
    <p:sldId id="300" r:id="rId12"/>
    <p:sldId id="294" r:id="rId13"/>
    <p:sldId id="302" r:id="rId14"/>
    <p:sldId id="296" r:id="rId15"/>
    <p:sldId id="304" r:id="rId16"/>
    <p:sldId id="30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37" autoAdjust="0"/>
  </p:normalViewPr>
  <p:slideViewPr>
    <p:cSldViewPr>
      <p:cViewPr>
        <p:scale>
          <a:sx n="88" d="100"/>
          <a:sy n="88" d="100"/>
        </p:scale>
        <p:origin x="44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BEE24D-D06E-40F5-962A-1517A9C0B139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50CB48-84DC-4A60-ACA4-3616C52D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18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00FCA8-7F3F-4137-83AD-8F1EDF2D438C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A78C6B-7C5A-415C-8951-0E68B7BC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5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D4B63-6F7A-4D70-AA9E-F6305B0AEAA1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73427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nationalism was often presented as a reawakening of older cultural identities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nationalism was enormously powerful in the nineteenth century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inspired political unification of Germany and Italy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inspired separatist movements by Greeks, Serbs, Czechs, Hungarians, Poles, Ukrainians, the Irish, and Jews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fueled preexisting rivalry among European states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nationalism took on a variety of political ideologies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“civic nationalism” identified the “nation” with a particular territory, encouraged assimilation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some defined the nation in racial terms (e.g., Germany)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nationalism was not limited to Europe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8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European Enlightenment thinkers sometimes challenged the idea that women were innately inferior    </a:t>
            </a:r>
          </a:p>
          <a:p>
            <a:pPr algn="l"/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 during the French Revolution, some women argued that liberty and equality must include women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 more educational opportunities and less household drudgery for middle-class women    </a:t>
            </a:r>
          </a:p>
          <a:p>
            <a:pPr algn="l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 women increasingly joined temperance movements, charities, abolitionist movements, missionary work, etc.    </a:t>
            </a:r>
          </a:p>
          <a:p>
            <a:pPr algn="l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 maternal feminism: argued women’s distinctive role as mothers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8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by 1900: 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Some women had been admitted to universities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Women’s literacy rates were rising    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Some U.S. states passed laws allowing women to control their property and wages  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Some areas liberalized divorce laws    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 Some women made their way into new professions:</a:t>
            </a:r>
            <a:r>
              <a:rPr lang="en-US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teaching, nursing, social work    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 1893: New Zealand became first country to grant universal female suffrage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8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The movement led to discussion of the role of women in modern society    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Taboo sexual topics were aired    </a:t>
            </a:r>
          </a:p>
          <a:p>
            <a:pPr>
              <a:spcAft>
                <a:spcPts val="634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Deep debates over women’s proper roles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DEF67-F470-4C11-8F59-FF6CE68550F1}" type="slidenum">
              <a:rPr lang="en-US"/>
              <a:pPr/>
              <a:t>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89479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DEF67-F470-4C11-8F59-FF6CE68550F1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6178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1.slavery was largely ended around the world between 1780 and 1890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Enlightenment thinkers were increasingly critical of slavery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American and French revolutions focused attention on slaves’ lack of liberty and equality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religious groups, especially Quakers and Protestant evangelicals, became increasingly vocal in opposition to slavery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growing belief that slavery wasn’t necessary for economic progress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resistance to abolition was vehement among interested parties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6.abolition often didn’t lead to the expected results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usually there was little improvement in the economic lives of former slaves    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unwillingness of former slaves to work on plantations led to a new wave of global migration, especially from India and China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c. few of the newly freed gained anything like political equality    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 most former Russian serfs remained impoverished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 more slaves were used within Africa to produce export crops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Three Philosophies: In the early 1800s, three schools of political thought conflict in Europe</a:t>
            </a:r>
          </a:p>
          <a:p>
            <a:pPr eaLnBrk="1" hangingPunct="1">
              <a:defRPr/>
            </a:pPr>
            <a:r>
              <a:rPr lang="en-US" altLang="en-US" b="1" u="sng" dirty="0"/>
              <a:t>Conservative</a:t>
            </a:r>
            <a:r>
              <a:rPr lang="en-US" altLang="en-US" dirty="0"/>
              <a:t>—landowners and nobles want traditional monarchies</a:t>
            </a:r>
          </a:p>
          <a:p>
            <a:pPr eaLnBrk="1" hangingPunct="1">
              <a:defRPr/>
            </a:pPr>
            <a:r>
              <a:rPr lang="en-US" altLang="en-US" b="1" u="sng" dirty="0"/>
              <a:t>Liberal</a:t>
            </a:r>
            <a:r>
              <a:rPr lang="en-US" altLang="en-US" dirty="0"/>
              <a:t>—wealthy merchants and business owners want limited democracy</a:t>
            </a:r>
          </a:p>
          <a:p>
            <a:pPr eaLnBrk="1" hangingPunct="1">
              <a:defRPr/>
            </a:pPr>
            <a:r>
              <a:rPr lang="en-US" altLang="en-US" b="1" u="sng" dirty="0"/>
              <a:t>Radical</a:t>
            </a:r>
            <a:r>
              <a:rPr lang="en-US" altLang="en-US" dirty="0"/>
              <a:t>—believe in liberty and equality. They want everyone to have a vote.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DC113-8BF1-447C-81BB-DAB0A70486BD}" type="slidenum">
              <a:rPr lang="en-US"/>
              <a:pPr/>
              <a:t>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Revolutionary movements gave new prominence to more recent kind of human community—the nation    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 idea that humans are divided into separate nations, each with a distinct culture and territory and deserving an independent political life    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 before the nineteenth century, foreign rule in itself wasn’t regarded as heinous    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 most important loyalties were to clan, village, or region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139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DC113-8BF1-447C-81BB-DAB0A70486BD}" type="slidenum">
              <a:rPr lang="en-US"/>
              <a:pPr/>
              <a:t>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independence movements acted in the name of new nations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erosion of older identities and loyalties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science weakened the hold of religion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b. migration to cities or abroad weakened local allegiances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printing standardized languages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01949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XVII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Echoes of Revolution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31194"/>
            <a:ext cx="7467600" cy="990599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Nations v. Nationalism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953000" cy="59436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Nationalism was often presented as a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reawakening   of older cultural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identities  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Nationalism was enormously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powerful in the nineteenth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century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Inspired political unification of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Germany and Italy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Inspired separatist movements by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Greeks,Serbs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Czechs, Hungarians,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Poles, Ukrainians, the Irish, and Jews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Fueled preexisting rivalry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among European states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 “d” </a:t>
            </a:r>
          </a:p>
        </p:txBody>
      </p:sp>
      <p:pic>
        <p:nvPicPr>
          <p:cNvPr id="5" name="Picture 2" descr="map 17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697413" cy="481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990599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Nations v. Nationalism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761999"/>
            <a:ext cx="8839200" cy="619384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Nationalism took on a variety of political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ideologies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“Civic nationalism” identified the “nation” with a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particular territory, encouraged assimilation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 Some defined the nation in racial terms (e.g.,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Germany)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 Nationalism was not limited to Europe</a:t>
            </a:r>
          </a:p>
        </p:txBody>
      </p:sp>
    </p:spTree>
    <p:extLst>
      <p:ext uri="{BB962C8B-B14F-4D97-AF65-F5344CB8AC3E}">
        <p14:creationId xmlns:p14="http://schemas.microsoft.com/office/powerpoint/2010/main" val="186714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Beginnings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" y="990600"/>
            <a:ext cx="9144000" cy="1676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 A feminist movement developed in the nineteenth century,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especially in Europe and North America 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, p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6858000" cy="43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Beginnings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8915400" cy="6172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European Enlightenment thinkers sometimes challenged the idea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that women were innately inferior    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    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More educational opportunities and less household drudgery for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middle-class women    </a:t>
            </a:r>
          </a:p>
          <a:p>
            <a:pPr algn="l"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Maternal feminism: argued women’s distinctive role as </a:t>
            </a:r>
          </a:p>
          <a:p>
            <a:pPr algn="l">
              <a:spcBef>
                <a:spcPts val="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mothers  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First organized expression of feminism: women’s rights conference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 Seneca Falls, New York, in 1848  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Feminist movement was transatlantic from the beginning  </a:t>
            </a:r>
          </a:p>
        </p:txBody>
      </p:sp>
    </p:spTree>
    <p:extLst>
      <p:ext uri="{BB962C8B-B14F-4D97-AF65-F5344CB8AC3E}">
        <p14:creationId xmlns:p14="http://schemas.microsoft.com/office/powerpoint/2010/main" val="855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Beginnings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9067800" cy="5791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By the 1870s, movements focused above all on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suffrage    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Became a middle-class, not just elite, movement    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Most worked through peaceful protest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persuasion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a mass movement in the most </a:t>
            </a:r>
          </a:p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industrialized countries by turn of century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Beginnings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by 1900: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Women’s literacy rates were rising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Some U.S. states passed laws allowing women to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control their property and wages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 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 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 </a:t>
            </a:r>
          </a:p>
        </p:txBody>
      </p:sp>
    </p:spTree>
    <p:extLst>
      <p:ext uri="{BB962C8B-B14F-4D97-AF65-F5344CB8AC3E}">
        <p14:creationId xmlns:p14="http://schemas.microsoft.com/office/powerpoint/2010/main" val="24021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25400"/>
            <a:ext cx="9144000" cy="9143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Beginnings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" y="885370"/>
            <a:ext cx="9296400" cy="6553200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The movement led to discussion of the role of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women in modern society    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    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Bitter opposition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Some argued strains of education and life beyond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home would cause reproductive damage    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Some saw suffragists, Jews, and socialists as “a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foreign body” in national life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 Feminism spread beyond Europe and the United States,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less widely than nationalism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1429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Echoes of Revolution</a:t>
            </a:r>
            <a:br>
              <a:rPr lang="en-US" b="1" dirty="0"/>
            </a:br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Smaller revolutions occurred in Europe in 1830, 1848, and 1870.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Led to greater social equality and liberation from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foreign rule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2.  Enlarged voting rights: by 1914, major states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Western Europe, the United States, and Argentina had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universal male suffrage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9296400" cy="1142999"/>
          </a:xfrm>
        </p:spPr>
        <p:txBody>
          <a:bodyPr>
            <a:normAutofit fontScale="90000"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Echoes of Revolution</a:t>
            </a:r>
            <a:br>
              <a:rPr lang="en-US" b="1" dirty="0"/>
            </a:br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 Even in Russia, there was a constitutional movement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 1825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  Abolitionist, nationalist, and feminist movements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arose to question other patterns of exclusion and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oppression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Abolition of Slavery Nations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6781800" cy="6096000"/>
          </a:xfrm>
        </p:spPr>
        <p:txBody>
          <a:bodyPr anchor="ctr"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Enlightenment thinkers were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increasingly critical of slavery    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American and French revolutions 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focused attention on slaves’ lack of 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liberty and equality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Religious groups, especially Quakers and 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Protestant evangelicals, became increasingly 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vocal in opposition to slavery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belief that slavery wasn’t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necessary for economic progress  </a:t>
            </a:r>
          </a:p>
        </p:txBody>
      </p:sp>
      <p:pic>
        <p:nvPicPr>
          <p:cNvPr id="6" name="Picture 2" descr="image, p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90601"/>
            <a:ext cx="3200400" cy="34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067800" cy="7619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Abolition of Slavery Nations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9144000" cy="6159694"/>
          </a:xfrm>
        </p:spPr>
        <p:txBody>
          <a:bodyPr anchor="ctr"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Three major slave rebellions in the British West Indies showed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slaves were discontent; brutality of suppression appalled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people  </a:t>
            </a: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Abolitionist movements were most powerful in Britain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1807: Britain forbade the sale of slaves within its empire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1834: Britain emancipated all slaves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Other nations followed suit, under growing international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pressure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 Most Latin American countries abolished slavery by 1850s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 emancipation of the Russian serfs (1861)  </a:t>
            </a:r>
          </a:p>
        </p:txBody>
      </p:sp>
    </p:spTree>
    <p:extLst>
      <p:ext uri="{BB962C8B-B14F-4D97-AF65-F5344CB8AC3E}">
        <p14:creationId xmlns:p14="http://schemas.microsoft.com/office/powerpoint/2010/main" val="21459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Abolition of Slavery Nations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Resistance to abolition was vehement among interested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parties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Abolition often didn’t lead to the expected results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    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c.     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 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More slaves were used within Africa to produce export </a:t>
            </a:r>
          </a:p>
          <a:p>
            <a:pPr algn="l"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crops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Nationalism Develops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1"/>
            <a:ext cx="8991600" cy="49299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Nationalism and Nation-States</a:t>
            </a:r>
          </a:p>
          <a:p>
            <a:pPr lvl="1" eaLnBrk="1" hangingPunct="1">
              <a:defRPr/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—loyalty to a nation of people with common culture and history</a:t>
            </a:r>
          </a:p>
          <a:p>
            <a:pPr lvl="1" eaLnBrk="1" hangingPunct="1">
              <a:defRPr/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Nation-State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—nation with its own independent government</a:t>
            </a:r>
          </a:p>
          <a:p>
            <a:pPr lvl="1" eaLnBrk="1" hangingPunct="1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1815 Europe, only France, England and Spain are nation-states</a:t>
            </a:r>
          </a:p>
          <a:p>
            <a:pPr lvl="1" eaLnBrk="1" hangingPunct="1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Liberals and radicals support nationalism, but conservatives do not.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937419"/>
            <a:ext cx="8229600" cy="738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this slide to your notes</a:t>
            </a:r>
          </a:p>
        </p:txBody>
      </p:sp>
    </p:spTree>
    <p:extLst>
      <p:ext uri="{BB962C8B-B14F-4D97-AF65-F5344CB8AC3E}">
        <p14:creationId xmlns:p14="http://schemas.microsoft.com/office/powerpoint/2010/main" val="10649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Nations v. Nationalism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800" y="1143000"/>
            <a:ext cx="9093200" cy="5943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Revolutionary movements gave new prominence to more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recent kind of human community—the nation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Idea that humans are divided into separate nations, each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With a distinct culture and territory and deserving an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Independent political life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Before the nineteenth century, foreign rule in itself wasn’t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regarded as heinous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most important loyalties were to clan, village, or region 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Nations v. Nationalism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Independence movements acted in the name of new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nations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Erosion of older identities and loyalties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2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243</Words>
  <Application>Microsoft Office PowerPoint</Application>
  <PresentationFormat>On-screen Show (4:3)</PresentationFormat>
  <Paragraphs>275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Ways of the World: A Brief Global History  First Edition</vt:lpstr>
      <vt:lpstr>Echoes of Revolution </vt:lpstr>
      <vt:lpstr>Echoes of Revolution </vt:lpstr>
      <vt:lpstr>The Abolition of Slavery Nations</vt:lpstr>
      <vt:lpstr>The Abolition of Slavery Nations</vt:lpstr>
      <vt:lpstr>The Abolition of Slavery Nations</vt:lpstr>
      <vt:lpstr>Nationalism Develops</vt:lpstr>
      <vt:lpstr>Nations v. Nationalism</vt:lpstr>
      <vt:lpstr>Nations v. Nationalism</vt:lpstr>
      <vt:lpstr>Nations v. Nationalism </vt:lpstr>
      <vt:lpstr>Nations v. Nationalism </vt:lpstr>
      <vt:lpstr>Feminist Beginnings</vt:lpstr>
      <vt:lpstr>Feminist Beginnings</vt:lpstr>
      <vt:lpstr>Feminist Beginnings</vt:lpstr>
      <vt:lpstr>Feminist Beginnings</vt:lpstr>
      <vt:lpstr>Feminist Beginnings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58</cp:revision>
  <dcterms:created xsi:type="dcterms:W3CDTF">2012-12-12T18:44:19Z</dcterms:created>
  <dcterms:modified xsi:type="dcterms:W3CDTF">2016-03-06T03:54:50Z</dcterms:modified>
</cp:coreProperties>
</file>