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257" r:id="rId2"/>
    <p:sldId id="323" r:id="rId3"/>
    <p:sldId id="319" r:id="rId4"/>
    <p:sldId id="325" r:id="rId5"/>
    <p:sldId id="330" r:id="rId6"/>
    <p:sldId id="324" r:id="rId7"/>
    <p:sldId id="331" r:id="rId8"/>
    <p:sldId id="337" r:id="rId9"/>
    <p:sldId id="320" r:id="rId10"/>
    <p:sldId id="322" r:id="rId11"/>
    <p:sldId id="318" r:id="rId12"/>
    <p:sldId id="321" r:id="rId13"/>
    <p:sldId id="338" r:id="rId14"/>
    <p:sldId id="305" r:id="rId15"/>
    <p:sldId id="328" r:id="rId16"/>
    <p:sldId id="329" r:id="rId17"/>
    <p:sldId id="327" r:id="rId18"/>
    <p:sldId id="333" r:id="rId19"/>
    <p:sldId id="326" r:id="rId20"/>
    <p:sldId id="336" r:id="rId21"/>
    <p:sldId id="332" r:id="rId22"/>
    <p:sldId id="335" r:id="rId23"/>
    <p:sldId id="340" r:id="rId24"/>
    <p:sldId id="342" r:id="rId25"/>
    <p:sldId id="341" r:id="rId26"/>
    <p:sldId id="334" r:id="rId27"/>
    <p:sldId id="343" r:id="rId28"/>
    <p:sldId id="339" r:id="rId29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9" autoAdjust="0"/>
    <p:restoredTop sz="88061" autoAdjust="0"/>
  </p:normalViewPr>
  <p:slideViewPr>
    <p:cSldViewPr>
      <p:cViewPr varScale="1">
        <p:scale>
          <a:sx n="88" d="100"/>
          <a:sy n="88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A2F0-E48D-4E8A-AA0E-FDDBC0F67993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A63F-1E0C-4737-807C-1E1D08BCA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628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2821A-A186-4296-BDE8-BFBFE66571AF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62FF-0560-42AD-B9D1-86B677419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670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35868-4F7C-4F8D-A923-1263B5C0953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28303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7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60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Widespread economic suffering: massive inflation in 1923, then the Great Depression  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Everyone wanted decisive government action      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National Socialist (Nazi) Party won growing public support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Used Jews as the ultimate scapegoat for the ills of society  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  Emphasis on a racial revolution      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  Jews were increasingly excluded from public life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Celebration of the superiority of the German race  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  Hitler as mystical Führer  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  Rule by intuition and force, not reason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 The rise of Nazism represents a moral collapse within the West  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  highly selective use of earlier strands of European culture  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  made use of modern science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1935 Peoples car</a:t>
            </a:r>
          </a:p>
          <a:p>
            <a:endParaRPr lang="en-US" dirty="0"/>
          </a:p>
          <a:p>
            <a:r>
              <a:rPr lang="en-US" dirty="0"/>
              <a:t>AH</a:t>
            </a:r>
            <a:r>
              <a:rPr lang="en-US" baseline="0" dirty="0"/>
              <a:t> DID BRING Germany out of the depression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2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22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44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Ballot during the Anschluss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7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3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Czech being</a:t>
            </a:r>
            <a:r>
              <a:rPr lang="en-US" baseline="0" dirty="0"/>
              <a:t> represented the Sudetenland was given to Germany</a:t>
            </a:r>
          </a:p>
          <a:p>
            <a:endParaRPr lang="en-US" baseline="0" dirty="0"/>
          </a:p>
          <a:p>
            <a:r>
              <a:rPr lang="en-US" baseline="0" dirty="0"/>
              <a:t>Why not just take it all?  Why take the Sudetenland then proceed to take the rest?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6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77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Sudetenland contained formidable</a:t>
            </a:r>
            <a:r>
              <a:rPr lang="en-US" baseline="0" dirty="0"/>
              <a:t> defenses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45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68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31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74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07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35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63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3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Vigilante groups (the Freikorps) assassinated hundreds of supporters of the Weimar government        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3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8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5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8130B-7800-47B1-8BD0-D4318B491677}" type="slidenum">
              <a:rPr lang="en-US"/>
              <a:pPr/>
              <a:t>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3503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on the bank</a:t>
            </a:r>
          </a:p>
          <a:p>
            <a:r>
              <a:rPr lang="en-US" dirty="0"/>
              <a:t>Speculative trading</a:t>
            </a:r>
          </a:p>
          <a:p>
            <a:r>
              <a:rPr lang="en-US" dirty="0"/>
              <a:t>Global slowdown, nobody was buying</a:t>
            </a:r>
          </a:p>
          <a:p>
            <a:r>
              <a:rPr lang="en-US" dirty="0"/>
              <a:t>Over</a:t>
            </a:r>
            <a:r>
              <a:rPr lang="en-US" baseline="0" dirty="0"/>
              <a:t>-production</a:t>
            </a:r>
          </a:p>
          <a:p>
            <a:r>
              <a:rPr lang="en-US" baseline="0" dirty="0"/>
              <a:t>Growing inventory</a:t>
            </a:r>
          </a:p>
          <a:p>
            <a:endParaRPr lang="en-US" dirty="0"/>
          </a:p>
          <a:p>
            <a:r>
              <a:rPr lang="en-US" dirty="0"/>
              <a:t>Now:</a:t>
            </a:r>
          </a:p>
          <a:p>
            <a:r>
              <a:rPr lang="en-US" dirty="0"/>
              <a:t>FDIC</a:t>
            </a:r>
          </a:p>
          <a:p>
            <a:r>
              <a:rPr lang="en-US" dirty="0"/>
              <a:t>Stock</a:t>
            </a:r>
            <a:r>
              <a:rPr lang="en-US" baseline="0" dirty="0"/>
              <a:t> Market shuts itself down</a:t>
            </a:r>
          </a:p>
          <a:p>
            <a:r>
              <a:rPr lang="en-US" baseline="0" dirty="0"/>
              <a:t>Pause in trading</a:t>
            </a:r>
          </a:p>
          <a:p>
            <a:r>
              <a:rPr lang="en-US" baseline="0" dirty="0"/>
              <a:t>Reserve cash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7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651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9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1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2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8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05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0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9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3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0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1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5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7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9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2F60B-7693-4C2F-86F7-86775AB66D15}" type="datetimeFigureOut">
              <a:rPr lang="en-US" smtClean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78COTwT7nE&amp;feature=em-share_video_in_list_user&amp;list=PLBDA2E52FB1EF80C9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i2.ytimg.com/vi/Q78COTwT7nE/hqdefaul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768" y="762000"/>
            <a:ext cx="8534400" cy="2133600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368" y="4040080"/>
            <a:ext cx="8839200" cy="2819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XXI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Collapse and Recovery of Europe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1914–1970s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Depression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Rise of Dictators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88768" y="60812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Strayer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61462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5101"/>
            <a:ext cx="57626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71" y="2753201"/>
            <a:ext cx="4744720" cy="3159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5334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67" y="2667000"/>
            <a:ext cx="6289729" cy="3332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65126"/>
            <a:ext cx="75468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, p63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870" y="106018"/>
            <a:ext cx="5098329" cy="659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5991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Peoples Car (VW)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6913690" cy="516222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13" y="1387684"/>
            <a:ext cx="7696200" cy="54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8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1937 Nuremberg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49" y="2667000"/>
            <a:ext cx="4999165" cy="33321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98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9" y="1371600"/>
            <a:ext cx="7644701" cy="5098956"/>
          </a:xfrm>
        </p:spPr>
      </p:pic>
    </p:spTree>
    <p:extLst>
      <p:ext uri="{BB962C8B-B14F-4D97-AF65-F5344CB8AC3E}">
        <p14:creationId xmlns:p14="http://schemas.microsoft.com/office/powerpoint/2010/main" val="2028192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1938 Anschluss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6001974" cy="4398963"/>
          </a:xfrm>
        </p:spPr>
      </p:pic>
    </p:spTree>
    <p:extLst>
      <p:ext uri="{BB962C8B-B14F-4D97-AF65-F5344CB8AC3E}">
        <p14:creationId xmlns:p14="http://schemas.microsoft.com/office/powerpoint/2010/main" val="107391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6411210" cy="4572000"/>
          </a:xfrm>
        </p:spPr>
      </p:pic>
    </p:spTree>
    <p:extLst>
      <p:ext uri="{BB962C8B-B14F-4D97-AF65-F5344CB8AC3E}">
        <p14:creationId xmlns:p14="http://schemas.microsoft.com/office/powerpoint/2010/main" val="299906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“Peace in our time”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0"/>
            <a:ext cx="3605020" cy="3332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3396236" cy="48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3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52400"/>
            <a:ext cx="7886700" cy="1081089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i="1" dirty="0">
                <a:latin typeface="+mn-lt"/>
              </a:rPr>
              <a:t>HYPERINFLATION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489"/>
            <a:ext cx="9144000" cy="5472110"/>
          </a:xfrm>
        </p:spPr>
        <p:txBody>
          <a:bodyPr>
            <a:normAutofit/>
          </a:bodyPr>
          <a:lstStyle/>
          <a:p>
            <a:pPr marL="137160" indent="0" algn="ctr"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German Mark v. the U.S. Dollar</a:t>
            </a:r>
          </a:p>
          <a:p>
            <a:pPr marL="137160" indent="0"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1914: $1 = 4 Marks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1921: $1 = 75 Marks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02/1923: $1 = 48,000 Marks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10/1923: $1 = 440,000,000 Marks (440 million)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11/1923: $1 = 4,200,000,000,000 Marks (4.2 trillion)                      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2" y="1524000"/>
            <a:ext cx="7890438" cy="4724400"/>
          </a:xfrm>
        </p:spPr>
      </p:pic>
    </p:spTree>
    <p:extLst>
      <p:ext uri="{BB962C8B-B14F-4D97-AF65-F5344CB8AC3E}">
        <p14:creationId xmlns:p14="http://schemas.microsoft.com/office/powerpoint/2010/main" val="282035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841485" cy="4487315"/>
          </a:xfrm>
        </p:spPr>
      </p:pic>
    </p:spTree>
    <p:extLst>
      <p:ext uri="{BB962C8B-B14F-4D97-AF65-F5344CB8AC3E}">
        <p14:creationId xmlns:p14="http://schemas.microsoft.com/office/powerpoint/2010/main" val="2192559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64" y="1447800"/>
            <a:ext cx="6122672" cy="3201194"/>
          </a:xfrm>
        </p:spPr>
      </p:pic>
    </p:spTree>
    <p:extLst>
      <p:ext uri="{BB962C8B-B14F-4D97-AF65-F5344CB8AC3E}">
        <p14:creationId xmlns:p14="http://schemas.microsoft.com/office/powerpoint/2010/main" val="165919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5402541" cy="5775808"/>
          </a:xfrm>
        </p:spPr>
      </p:pic>
    </p:spTree>
    <p:extLst>
      <p:ext uri="{BB962C8B-B14F-4D97-AF65-F5344CB8AC3E}">
        <p14:creationId xmlns:p14="http://schemas.microsoft.com/office/powerpoint/2010/main" val="2447598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8049684" cy="6037263"/>
          </a:xfrm>
        </p:spPr>
      </p:pic>
    </p:spTree>
    <p:extLst>
      <p:ext uri="{BB962C8B-B14F-4D97-AF65-F5344CB8AC3E}">
        <p14:creationId xmlns:p14="http://schemas.microsoft.com/office/powerpoint/2010/main" val="2209324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83" y="1447800"/>
            <a:ext cx="6583634" cy="4806054"/>
          </a:xfrm>
        </p:spPr>
      </p:pic>
    </p:spTree>
    <p:extLst>
      <p:ext uri="{BB962C8B-B14F-4D97-AF65-F5344CB8AC3E}">
        <p14:creationId xmlns:p14="http://schemas.microsoft.com/office/powerpoint/2010/main" val="122314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79" y="1447800"/>
            <a:ext cx="6805443" cy="4703763"/>
          </a:xfrm>
        </p:spPr>
      </p:pic>
    </p:spTree>
    <p:extLst>
      <p:ext uri="{BB962C8B-B14F-4D97-AF65-F5344CB8AC3E}">
        <p14:creationId xmlns:p14="http://schemas.microsoft.com/office/powerpoint/2010/main" val="517901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8610600" cy="6639334"/>
          </a:xfrm>
        </p:spPr>
      </p:pic>
    </p:spTree>
    <p:extLst>
      <p:ext uri="{BB962C8B-B14F-4D97-AF65-F5344CB8AC3E}">
        <p14:creationId xmlns:p14="http://schemas.microsoft.com/office/powerpoint/2010/main" val="10375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2.ytimg.com/vi/Q78COTwT7nE/hqdefault.jpg">
            <a:hlinkClick r:id="rId3"/>
          </p:cNvPr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0" y="0"/>
            <a:ext cx="9128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49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79" y="-152400"/>
            <a:ext cx="361161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215704"/>
            <a:ext cx="5819775" cy="384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34" y="1462766"/>
            <a:ext cx="41719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1919 Friekorp using captured </a:t>
            </a:r>
            <a:br>
              <a:rPr lang="en-US" sz="3600" dirty="0"/>
            </a:br>
            <a:r>
              <a:rPr lang="en-US" sz="3600" dirty="0"/>
              <a:t>British Tank to put down rebellion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813028" cy="4398963"/>
          </a:xfrm>
        </p:spPr>
      </p:pic>
    </p:spTree>
    <p:extLst>
      <p:ext uri="{BB962C8B-B14F-4D97-AF65-F5344CB8AC3E}">
        <p14:creationId xmlns:p14="http://schemas.microsoft.com/office/powerpoint/2010/main" val="340186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Communist executed 1919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77" y="2667000"/>
            <a:ext cx="5146508" cy="3332163"/>
          </a:xfrm>
        </p:spPr>
      </p:pic>
    </p:spTree>
    <p:extLst>
      <p:ext uri="{BB962C8B-B14F-4D97-AF65-F5344CB8AC3E}">
        <p14:creationId xmlns:p14="http://schemas.microsoft.com/office/powerpoint/2010/main" val="157326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1919 German communists behind barricades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756168" cy="4980435"/>
          </a:xfrm>
        </p:spPr>
      </p:pic>
    </p:spTree>
    <p:extLst>
      <p:ext uri="{BB962C8B-B14F-4D97-AF65-F5344CB8AC3E}">
        <p14:creationId xmlns:p14="http://schemas.microsoft.com/office/powerpoint/2010/main" val="306124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1923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6800"/>
            <a:ext cx="4338828" cy="594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82000" cy="1676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Capitalism Unraveling:</a:t>
            </a:r>
          </a:p>
          <a:p>
            <a:pPr algn="ctr">
              <a:buFontTx/>
              <a:buNone/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Depression</a:t>
            </a:r>
          </a:p>
        </p:txBody>
      </p:sp>
      <p:pic>
        <p:nvPicPr>
          <p:cNvPr id="3" name="Picture 2" descr="image, p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438400"/>
            <a:ext cx="2817813" cy="41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719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00400"/>
            <a:ext cx="4442884" cy="3332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35"/>
            <a:ext cx="4648200" cy="48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799</TotalTime>
  <Words>277</Words>
  <Application>Microsoft Office PowerPoint</Application>
  <PresentationFormat>On-screen Show (4:3)</PresentationFormat>
  <Paragraphs>114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Parallax</vt:lpstr>
      <vt:lpstr>Ways of the World: A Brief Global History  First Edition</vt:lpstr>
      <vt:lpstr>HYPERINFLATION</vt:lpstr>
      <vt:lpstr>PowerPoint Presentation</vt:lpstr>
      <vt:lpstr>1919 Friekorp using captured  British Tank to put down rebellion </vt:lpstr>
      <vt:lpstr>Communist executed 1919</vt:lpstr>
      <vt:lpstr>1919 German communists behind barricades</vt:lpstr>
      <vt:lpstr>1923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Peoples Car (VW)</vt:lpstr>
      <vt:lpstr>1937 Nuremberg</vt:lpstr>
      <vt:lpstr>PowerPoint Presentation</vt:lpstr>
      <vt:lpstr>1938 Anschluss</vt:lpstr>
      <vt:lpstr>PowerPoint Presentation</vt:lpstr>
      <vt:lpstr>“Peace in our time”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this?</vt:lpstr>
      <vt:lpstr>PowerPoint Presentation</vt:lpstr>
      <vt:lpstr>PowerPoint Presentation</vt:lpstr>
      <vt:lpstr>PowerPoint Presentation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98</cp:revision>
  <cp:lastPrinted>2016-04-21T02:01:49Z</cp:lastPrinted>
  <dcterms:created xsi:type="dcterms:W3CDTF">2012-12-18T14:12:11Z</dcterms:created>
  <dcterms:modified xsi:type="dcterms:W3CDTF">2016-04-24T02:23:34Z</dcterms:modified>
</cp:coreProperties>
</file>