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9"/>
  </p:notesMasterIdLst>
  <p:handoutMasterIdLst>
    <p:handoutMasterId r:id="rId40"/>
  </p:handoutMasterIdLst>
  <p:sldIdLst>
    <p:sldId id="257" r:id="rId2"/>
    <p:sldId id="339" r:id="rId3"/>
    <p:sldId id="362" r:id="rId4"/>
    <p:sldId id="361" r:id="rId5"/>
    <p:sldId id="366" r:id="rId6"/>
    <p:sldId id="364" r:id="rId7"/>
    <p:sldId id="368" r:id="rId8"/>
    <p:sldId id="365" r:id="rId9"/>
    <p:sldId id="370" r:id="rId10"/>
    <p:sldId id="393" r:id="rId11"/>
    <p:sldId id="394" r:id="rId12"/>
    <p:sldId id="395" r:id="rId13"/>
    <p:sldId id="373" r:id="rId14"/>
    <p:sldId id="374" r:id="rId15"/>
    <p:sldId id="375" r:id="rId16"/>
    <p:sldId id="369" r:id="rId17"/>
    <p:sldId id="376" r:id="rId18"/>
    <p:sldId id="372" r:id="rId19"/>
    <p:sldId id="347" r:id="rId20"/>
    <p:sldId id="349" r:id="rId21"/>
    <p:sldId id="363" r:id="rId22"/>
    <p:sldId id="377" r:id="rId23"/>
    <p:sldId id="348" r:id="rId24"/>
    <p:sldId id="371" r:id="rId25"/>
    <p:sldId id="382" r:id="rId26"/>
    <p:sldId id="378" r:id="rId27"/>
    <p:sldId id="379" r:id="rId28"/>
    <p:sldId id="380" r:id="rId29"/>
    <p:sldId id="381" r:id="rId30"/>
    <p:sldId id="384" r:id="rId31"/>
    <p:sldId id="386" r:id="rId32"/>
    <p:sldId id="387" r:id="rId33"/>
    <p:sldId id="388" r:id="rId34"/>
    <p:sldId id="389" r:id="rId35"/>
    <p:sldId id="390" r:id="rId36"/>
    <p:sldId id="391" r:id="rId37"/>
    <p:sldId id="392" r:id="rId38"/>
  </p:sldIdLst>
  <p:sldSz cx="9144000" cy="6858000" type="screen4x3"/>
  <p:notesSz cx="6858000" cy="9315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9" autoAdjust="0"/>
    <p:restoredTop sz="88061" autoAdjust="0"/>
  </p:normalViewPr>
  <p:slideViewPr>
    <p:cSldViewPr>
      <p:cViewPr varScale="1">
        <p:scale>
          <a:sx n="88" d="100"/>
          <a:sy n="88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A2F0-E48D-4E8A-AA0E-FDDBC0F67993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8061"/>
            <a:ext cx="2971800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8061"/>
            <a:ext cx="2971800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A63F-1E0C-4737-807C-1E1D08BCA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628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2821A-A186-4296-BDE8-BFBFE66571AF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839"/>
            <a:ext cx="5486400" cy="419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806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8061"/>
            <a:ext cx="2971800" cy="465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62FF-0560-42AD-B9D1-86B677419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670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35868-4F7C-4F8D-A923-1263B5C0953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839"/>
            <a:ext cx="5029200" cy="41919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28303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94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52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Surrenders 1974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8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</a:t>
            </a:r>
            <a:r>
              <a:rPr lang="en-US" baseline="0" dirty="0"/>
              <a:t> Fleet after WWII to be mothballed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4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Bombers without a job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79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Hiroshima eyes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30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Shadow burned into the stairs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57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86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3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1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91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65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00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62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NATO</a:t>
            </a:r>
            <a:r>
              <a:rPr lang="en-US" baseline="0" dirty="0"/>
              <a:t> 1949</a:t>
            </a:r>
          </a:p>
          <a:p>
            <a:r>
              <a:rPr lang="en-US" baseline="0" dirty="0"/>
              <a:t>Warsaw Pact 1955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43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Bolshevik prisoners and American</a:t>
            </a:r>
            <a:r>
              <a:rPr lang="en-US" baseline="0" dirty="0"/>
              <a:t> soldiers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63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Iron Curtain speech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81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Berlin Airlift…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13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2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92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3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17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57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62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1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7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3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3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2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Hitler might look like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2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9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9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4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8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1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2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F60B-7693-4C2F-86F7-86775AB66D15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957E-DB23-4103-B8EC-9044B9D42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8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78COTwT7nE&amp;feature=em-share_video_in_list_user&amp;list=PLBDA2E52FB1EF80C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i2.ytimg.com/vi/Q78COTwT7nE/hqdefault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0"/>
            <a:ext cx="8694568" cy="2133600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143" y="3429000"/>
            <a:ext cx="9075568" cy="2819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XXI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Collapse and Recovery of Europe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1914–1970s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War II and Aftermath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22984" y="484066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Strayer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824"/>
            <a:ext cx="8621273" cy="6166942"/>
          </a:xfrm>
        </p:spPr>
      </p:pic>
    </p:spTree>
    <p:extLst>
      <p:ext uri="{BB962C8B-B14F-4D97-AF65-F5344CB8AC3E}">
        <p14:creationId xmlns:p14="http://schemas.microsoft.com/office/powerpoint/2010/main" val="224913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4206"/>
            <a:ext cx="5715000" cy="6573794"/>
          </a:xfrm>
        </p:spPr>
      </p:pic>
    </p:spTree>
    <p:extLst>
      <p:ext uri="{BB962C8B-B14F-4D97-AF65-F5344CB8AC3E}">
        <p14:creationId xmlns:p14="http://schemas.microsoft.com/office/powerpoint/2010/main" val="100386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6" y="228600"/>
            <a:ext cx="8688248" cy="62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199"/>
            <a:ext cx="8915400" cy="6657313"/>
          </a:xfrm>
        </p:spPr>
      </p:pic>
    </p:spTree>
    <p:extLst>
      <p:ext uri="{BB962C8B-B14F-4D97-AF65-F5344CB8AC3E}">
        <p14:creationId xmlns:p14="http://schemas.microsoft.com/office/powerpoint/2010/main" val="72860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817" y="228600"/>
            <a:ext cx="9631817" cy="6629400"/>
          </a:xfrm>
        </p:spPr>
      </p:pic>
    </p:spTree>
    <p:extLst>
      <p:ext uri="{BB962C8B-B14F-4D97-AF65-F5344CB8AC3E}">
        <p14:creationId xmlns:p14="http://schemas.microsoft.com/office/powerpoint/2010/main" val="382136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7" y="393004"/>
            <a:ext cx="9381970" cy="5948363"/>
          </a:xfrm>
        </p:spPr>
      </p:pic>
    </p:spTree>
    <p:extLst>
      <p:ext uri="{BB962C8B-B14F-4D97-AF65-F5344CB8AC3E}">
        <p14:creationId xmlns:p14="http://schemas.microsoft.com/office/powerpoint/2010/main" val="257304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105400" cy="745955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48" y="152400"/>
            <a:ext cx="5198252" cy="6849957"/>
          </a:xfrm>
        </p:spPr>
      </p:pic>
    </p:spTree>
    <p:extLst>
      <p:ext uri="{BB962C8B-B14F-4D97-AF65-F5344CB8AC3E}">
        <p14:creationId xmlns:p14="http://schemas.microsoft.com/office/powerpoint/2010/main" val="40220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1" y="379640"/>
            <a:ext cx="8729989" cy="6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7086600" cy="6778488"/>
          </a:xfrm>
        </p:spPr>
      </p:pic>
    </p:spTree>
    <p:extLst>
      <p:ext uri="{BB962C8B-B14F-4D97-AF65-F5344CB8AC3E}">
        <p14:creationId xmlns:p14="http://schemas.microsoft.com/office/powerpoint/2010/main" val="341460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WarII-DeathsByCountry-Bar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"/>
            <a:ext cx="7104797" cy="5010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6172200"/>
            <a:ext cx="536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Total Deaths = 56-68 million worldwide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562600"/>
            <a:ext cx="3101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U.S. Deaths = 292,000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countries in WWII = 61</a:t>
            </a:r>
          </a:p>
        </p:txBody>
      </p:sp>
    </p:spTree>
    <p:extLst>
      <p:ext uri="{BB962C8B-B14F-4D97-AF65-F5344CB8AC3E}">
        <p14:creationId xmlns:p14="http://schemas.microsoft.com/office/powerpoint/2010/main" val="209216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2.ytimg.com/vi/Q78COTwT7nE/hqdefault.jpg">
            <a:hlinkClick r:id="rId3"/>
          </p:cNvPr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0" y="0"/>
            <a:ext cx="9128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496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7391400" cy="52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14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86700" cy="7778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4074"/>
            <a:ext cx="8229600" cy="585152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Holocaust killed 12 million civilians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atrocities occurred: Rape of Nanjing, Bataan Death March, Soviet mistreatment of the Poles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 Crime Trials were held for the Germans, Japanese and Italians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total, 75 million people were killed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 and Japan were in ruins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11150"/>
      </p:ext>
    </p:extLst>
  </p:cSld>
  <p:clrMapOvr>
    <a:masterClrMapping/>
  </p:clrMapOvr>
  <p:transition spd="slow" advTm="8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86700" cy="7778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4074"/>
            <a:ext cx="8229600" cy="585152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 and Japan were occupied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Europe changed yet again—how?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War began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 set up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to the creation of Israel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351574"/>
      </p:ext>
    </p:extLst>
  </p:cSld>
  <p:clrMapOvr>
    <a:masterClrMapping/>
  </p:clrMapOvr>
  <p:transition spd="slow" advTm="8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3657599" cy="3657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152400"/>
            <a:ext cx="489557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April 25, 1945…San Francisco, CA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50 Countries (now 192)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Designed the U.N. “Charter” or Constitution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General Assembly – each country 1 vote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Votes on Rotating Members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Budget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Votes on Resolutions by members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Security Council – 5 Permanent Members (Veto)</a:t>
            </a:r>
          </a:p>
          <a:p>
            <a:r>
              <a:rPr lang="en-US" b="1" dirty="0">
                <a:solidFill>
                  <a:schemeClr val="bg1"/>
                </a:solidFill>
              </a:rPr>
              <a:t>	Other rotating members (now 10)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Roles of Security Council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Peacekeeping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Investigates int’l problems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Proposes solutions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Suggests settlements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Action:  ask members for military force</a:t>
            </a:r>
          </a:p>
        </p:txBody>
      </p:sp>
      <p:pic>
        <p:nvPicPr>
          <p:cNvPr id="5" name="Picture 4" descr="imagesCAJOLVT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91000"/>
            <a:ext cx="2977213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5AF"/>
                </a:solidFill>
              </a:rPr>
              <a:t>Headquarters, NYC - USA</a:t>
            </a:r>
          </a:p>
        </p:txBody>
      </p:sp>
      <p:pic>
        <p:nvPicPr>
          <p:cNvPr id="7" name="Picture 6" descr="imagesCAFX2WJ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800878"/>
            <a:ext cx="2895600" cy="19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26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War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fired the first shot?</a:t>
            </a: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was Stalin so distrustful of the West?</a:t>
            </a:r>
          </a:p>
          <a:p>
            <a:pPr marL="0" indent="0" algn="ctr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  <a:p>
            <a:pPr marL="0" indent="0" algn="ctr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Warsaw 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0" y="685800"/>
            <a:ext cx="8331720" cy="4385862"/>
          </a:xfrm>
        </p:spPr>
      </p:pic>
    </p:spTree>
    <p:extLst>
      <p:ext uri="{BB962C8B-B14F-4D97-AF65-F5344CB8AC3E}">
        <p14:creationId xmlns:p14="http://schemas.microsoft.com/office/powerpoint/2010/main" val="182893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War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0787"/>
            <a:ext cx="8610600" cy="52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10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War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3" y="1220786"/>
            <a:ext cx="4612350" cy="58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7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War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220787"/>
            <a:ext cx="6220170" cy="5123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43578"/>
            <a:ext cx="5715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2263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1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7086600" cy="39862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3436"/>
            <a:ext cx="5667375" cy="4437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4" y="0"/>
            <a:ext cx="5436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2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54"/>
            <a:ext cx="9144000" cy="66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06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82" y="0"/>
            <a:ext cx="478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4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92" y="0"/>
            <a:ext cx="492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5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7" y="0"/>
            <a:ext cx="8508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0"/>
            <a:ext cx="879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1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37"/>
            <a:ext cx="9144000" cy="57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57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4" y="146730"/>
            <a:ext cx="8570888" cy="62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30"/>
            <a:ext cx="7886700" cy="986972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787"/>
            <a:ext cx="7886700" cy="4351338"/>
          </a:xfrm>
        </p:spPr>
        <p:txBody>
          <a:bodyPr>
            <a:norm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990600"/>
            <a:ext cx="7600950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4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447640" cy="56388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7864"/>
            <a:ext cx="8132471" cy="6122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643064"/>
            <a:ext cx="74771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67" y="1825625"/>
            <a:ext cx="6486466" cy="4351338"/>
          </a:xfrm>
        </p:spPr>
      </p:pic>
    </p:spTree>
    <p:extLst>
      <p:ext uri="{BB962C8B-B14F-4D97-AF65-F5344CB8AC3E}">
        <p14:creationId xmlns:p14="http://schemas.microsoft.com/office/powerpoint/2010/main" val="408702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90" y="152400"/>
            <a:ext cx="9265772" cy="6172200"/>
          </a:xfrm>
        </p:spPr>
      </p:pic>
    </p:spTree>
    <p:extLst>
      <p:ext uri="{BB962C8B-B14F-4D97-AF65-F5344CB8AC3E}">
        <p14:creationId xmlns:p14="http://schemas.microsoft.com/office/powerpoint/2010/main" val="392396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09" y="1825625"/>
            <a:ext cx="3190981" cy="4351338"/>
          </a:xfrm>
        </p:spPr>
      </p:pic>
    </p:spTree>
    <p:extLst>
      <p:ext uri="{BB962C8B-B14F-4D97-AF65-F5344CB8AC3E}">
        <p14:creationId xmlns:p14="http://schemas.microsoft.com/office/powerpoint/2010/main" val="113045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261936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252852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0" y="76200"/>
            <a:ext cx="9176050" cy="5170489"/>
          </a:xfrm>
        </p:spPr>
      </p:pic>
    </p:spTree>
    <p:extLst>
      <p:ext uri="{BB962C8B-B14F-4D97-AF65-F5344CB8AC3E}">
        <p14:creationId xmlns:p14="http://schemas.microsoft.com/office/powerpoint/2010/main" val="1093718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8|0.3|0.2|0.2|0.2|0.2|0.2|0.2|0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8|0.3|0.2|0.2|0.2|0.2|0.2|0.2|0.5|0.7"/>
</p:tagLst>
</file>

<file path=ppt/theme/theme1.xml><?xml version="1.0" encoding="utf-8"?>
<a:theme xmlns:a="http://schemas.openxmlformats.org/drawingml/2006/main" name="IRON CRO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IRON CROSS</Template>
  <TotalTime>929</TotalTime>
  <Words>332</Words>
  <Application>Microsoft Office PowerPoint</Application>
  <PresentationFormat>On-screen Show (4:3)</PresentationFormat>
  <Paragraphs>151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IRON CROSS</vt:lpstr>
      <vt:lpstr>Ways of the World: A Brief Global History  First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PowerPoint Presentation</vt:lpstr>
      <vt:lpstr>Cold War Begins</vt:lpstr>
      <vt:lpstr>PowerPoint Presentation</vt:lpstr>
      <vt:lpstr>Cold War Begins</vt:lpstr>
      <vt:lpstr>Cold War Begins</vt:lpstr>
      <vt:lpstr>Cold War Begins</vt:lpstr>
      <vt:lpstr>Berlin</vt:lpstr>
      <vt:lpstr>Berlin</vt:lpstr>
      <vt:lpstr>Berlin</vt:lpstr>
      <vt:lpstr>Berlin</vt:lpstr>
      <vt:lpstr>Berlin</vt:lpstr>
      <vt:lpstr>Berlin</vt:lpstr>
      <vt:lpstr>Berlin</vt:lpstr>
      <vt:lpstr>Berlin</vt:lpstr>
      <vt:lpstr>Berlin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125</cp:revision>
  <cp:lastPrinted>2016-04-21T02:01:49Z</cp:lastPrinted>
  <dcterms:created xsi:type="dcterms:W3CDTF">2012-12-18T14:12:11Z</dcterms:created>
  <dcterms:modified xsi:type="dcterms:W3CDTF">2016-04-29T00:30:33Z</dcterms:modified>
</cp:coreProperties>
</file>