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85" r:id="rId4"/>
    <p:sldId id="314" r:id="rId5"/>
    <p:sldId id="31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A2F0-E48D-4E8A-AA0E-FDDBC0F6799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A63F-1E0C-4737-807C-1E1D08BC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2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2821A-A186-4296-BDE8-BFBFE66571A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62FF-0560-42AD-B9D1-86B677419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70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5868-4F7C-4F8D-A923-1263B5C0953C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28303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A6471-9CE6-43B0-93E6-3C128371F991}" type="slidenum">
              <a:rPr lang="en-US"/>
              <a:pPr/>
              <a:t>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82185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60B-7693-4C2F-86F7-86775AB66D1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Collapse and Recovery of Europe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1914–1970s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3124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200" b="1" i="1" dirty="0">
                <a:latin typeface="Century" panose="02040604050505020304" pitchFamily="18" charset="0"/>
              </a:rPr>
              <a:t>The First World War: </a:t>
            </a:r>
          </a:p>
          <a:p>
            <a:pPr algn="ctr">
              <a:buFontTx/>
              <a:buNone/>
            </a:pPr>
            <a:r>
              <a:rPr lang="en-US" sz="3200" b="1" i="1" dirty="0">
                <a:latin typeface="Century" panose="02040604050505020304" pitchFamily="18" charset="0"/>
              </a:rPr>
              <a:t>European Civilization in Crisis, 1914–1918</a:t>
            </a:r>
          </a:p>
        </p:txBody>
      </p:sp>
      <p:pic>
        <p:nvPicPr>
          <p:cNvPr id="3" name="Picture 2" descr="map 2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867400" cy="36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  By 1900, Europeans, or people of European ancestry, controlled most other peoples of the world.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2206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/>
              <a:t>An Accident Waiting to Happen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6019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3, 2010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 made its last reparations payment for World War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2206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/>
              <a:t>An Accident Waiting to Happen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867400" cy="6019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OF POWER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 made countries feel safe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ap 2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595718"/>
            <a:ext cx="4343400" cy="450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71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534400" cy="6019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477000" cy="837918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25393"/>
      </p:ext>
    </p:extLst>
  </p:cSld>
  <p:clrMapOvr>
    <a:masterClrMapping/>
  </p:clrMapOvr>
</p:sld>
</file>

<file path=ppt/theme/theme1.xml><?xml version="1.0" encoding="utf-8"?>
<a:theme xmlns:a="http://schemas.openxmlformats.org/drawingml/2006/main" name="New Microsoft PowerPoin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464</TotalTime>
  <Words>53</Words>
  <Application>Microsoft Office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Times New Roman</vt:lpstr>
      <vt:lpstr>New Microsoft PowerPoint Presentation</vt:lpstr>
      <vt:lpstr>Ways of the World: A Brief Global History  First Edition</vt:lpstr>
      <vt:lpstr>PowerPoint Presentation</vt:lpstr>
      <vt:lpstr>An Accident Waiting to Happen</vt:lpstr>
      <vt:lpstr>An Accident Waiting to Happen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52</cp:revision>
  <dcterms:created xsi:type="dcterms:W3CDTF">2012-12-18T14:12:11Z</dcterms:created>
  <dcterms:modified xsi:type="dcterms:W3CDTF">2016-04-14T14:55:34Z</dcterms:modified>
</cp:coreProperties>
</file>